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67" r:id="rId11"/>
    <p:sldId id="268" r:id="rId12"/>
    <p:sldId id="259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3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90" d="100"/>
          <a:sy n="90" d="100"/>
        </p:scale>
        <p:origin x="2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25E02-2D85-462F-A121-0AFB296EA00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68254D-4A17-46BD-B2DD-2951B8E9926E}">
      <dgm:prSet custT="1"/>
      <dgm:spPr/>
      <dgm:t>
        <a:bodyPr/>
        <a:lstStyle/>
        <a:p>
          <a:r>
            <a:rPr lang="en-IN" sz="2400" b="0" i="0" dirty="0"/>
            <a:t>Channel Effectiveness</a:t>
          </a:r>
          <a:endParaRPr lang="en-US" sz="2400" dirty="0"/>
        </a:p>
      </dgm:t>
    </dgm:pt>
    <dgm:pt modelId="{60896CAB-2155-4AB0-9577-2E886CC3A0C4}" type="parTrans" cxnId="{0EB5A7D2-B1E9-4AB8-A459-BBC21A9106BB}">
      <dgm:prSet/>
      <dgm:spPr/>
      <dgm:t>
        <a:bodyPr/>
        <a:lstStyle/>
        <a:p>
          <a:endParaRPr lang="en-US" sz="2400"/>
        </a:p>
      </dgm:t>
    </dgm:pt>
    <dgm:pt modelId="{D853758A-DCA9-4E62-A856-01A96604663C}" type="sibTrans" cxnId="{0EB5A7D2-B1E9-4AB8-A459-BBC21A9106BB}">
      <dgm:prSet/>
      <dgm:spPr/>
      <dgm:t>
        <a:bodyPr/>
        <a:lstStyle/>
        <a:p>
          <a:endParaRPr lang="en-US" sz="2400"/>
        </a:p>
      </dgm:t>
    </dgm:pt>
    <dgm:pt modelId="{9ED8139E-07CE-487A-9E40-C01D270F6E23}">
      <dgm:prSet custT="1"/>
      <dgm:spPr/>
      <dgm:t>
        <a:bodyPr/>
        <a:lstStyle/>
        <a:p>
          <a:r>
            <a:rPr lang="en-IN" sz="2400" b="0" i="0"/>
            <a:t>Occupation Preferences</a:t>
          </a:r>
          <a:endParaRPr lang="en-US" sz="2400"/>
        </a:p>
      </dgm:t>
    </dgm:pt>
    <dgm:pt modelId="{AE09B005-152F-45AB-8DDC-AF7AE9F7DEC9}" type="parTrans" cxnId="{F46A7057-EACA-4D99-812F-C73621FA30D5}">
      <dgm:prSet/>
      <dgm:spPr/>
      <dgm:t>
        <a:bodyPr/>
        <a:lstStyle/>
        <a:p>
          <a:endParaRPr lang="en-US" sz="2400"/>
        </a:p>
      </dgm:t>
    </dgm:pt>
    <dgm:pt modelId="{DD68E846-DCED-404F-88B0-5718FBA61C92}" type="sibTrans" cxnId="{F46A7057-EACA-4D99-812F-C73621FA30D5}">
      <dgm:prSet/>
      <dgm:spPr/>
      <dgm:t>
        <a:bodyPr/>
        <a:lstStyle/>
        <a:p>
          <a:endParaRPr lang="en-US" sz="2400"/>
        </a:p>
      </dgm:t>
    </dgm:pt>
    <dgm:pt modelId="{C1792264-862B-4CEE-BC2F-ED3E0E8FD18A}">
      <dgm:prSet custT="1"/>
      <dgm:spPr/>
      <dgm:t>
        <a:bodyPr/>
        <a:lstStyle/>
        <a:p>
          <a:r>
            <a:rPr lang="en-IN" sz="2400" b="0" i="0"/>
            <a:t>Education Impact</a:t>
          </a:r>
          <a:endParaRPr lang="en-US" sz="2400"/>
        </a:p>
      </dgm:t>
    </dgm:pt>
    <dgm:pt modelId="{5D8AC22C-69E0-47B5-9842-E07CADAFDE08}" type="parTrans" cxnId="{025000A5-013B-4DD7-941D-827FB2E6694E}">
      <dgm:prSet/>
      <dgm:spPr/>
      <dgm:t>
        <a:bodyPr/>
        <a:lstStyle/>
        <a:p>
          <a:endParaRPr lang="en-US" sz="2400"/>
        </a:p>
      </dgm:t>
    </dgm:pt>
    <dgm:pt modelId="{A0F857F8-40EC-4CB0-A3F2-979DBC1F37E4}" type="sibTrans" cxnId="{025000A5-013B-4DD7-941D-827FB2E6694E}">
      <dgm:prSet/>
      <dgm:spPr/>
      <dgm:t>
        <a:bodyPr/>
        <a:lstStyle/>
        <a:p>
          <a:endParaRPr lang="en-US" sz="2400"/>
        </a:p>
      </dgm:t>
    </dgm:pt>
    <dgm:pt modelId="{74BF1801-2939-4980-B9AC-DD5B5C896197}">
      <dgm:prSet custT="1"/>
      <dgm:spPr/>
      <dgm:t>
        <a:bodyPr/>
        <a:lstStyle/>
        <a:p>
          <a:r>
            <a:rPr lang="en-IN" sz="2400" b="0" i="0"/>
            <a:t>Gender-Based Insights</a:t>
          </a:r>
          <a:endParaRPr lang="en-US" sz="2400"/>
        </a:p>
      </dgm:t>
    </dgm:pt>
    <dgm:pt modelId="{C3DCE4A1-B10E-4C4D-99F2-3FB40FB4DC30}" type="parTrans" cxnId="{EFCFE6A6-62F1-4A08-B732-8DD8DDB6A3A6}">
      <dgm:prSet/>
      <dgm:spPr/>
      <dgm:t>
        <a:bodyPr/>
        <a:lstStyle/>
        <a:p>
          <a:endParaRPr lang="en-US" sz="2400"/>
        </a:p>
      </dgm:t>
    </dgm:pt>
    <dgm:pt modelId="{1D741F2A-6C44-4553-B258-E50CDBA3C773}" type="sibTrans" cxnId="{EFCFE6A6-62F1-4A08-B732-8DD8DDB6A3A6}">
      <dgm:prSet/>
      <dgm:spPr/>
      <dgm:t>
        <a:bodyPr/>
        <a:lstStyle/>
        <a:p>
          <a:endParaRPr lang="en-US" sz="2400"/>
        </a:p>
      </dgm:t>
    </dgm:pt>
    <dgm:pt modelId="{90F1F313-1406-4E77-A976-DBB7D88DE64C}">
      <dgm:prSet custT="1"/>
      <dgm:spPr/>
      <dgm:t>
        <a:bodyPr/>
        <a:lstStyle/>
        <a:p>
          <a:r>
            <a:rPr lang="en-IN" sz="2400" b="0" i="0"/>
            <a:t>Income Segmentation</a:t>
          </a:r>
          <a:endParaRPr lang="en-US" sz="2400"/>
        </a:p>
      </dgm:t>
    </dgm:pt>
    <dgm:pt modelId="{AD84136E-CD5D-40D3-83FF-4452F57A155F}" type="parTrans" cxnId="{7FF6190D-5DEC-40E0-93DA-504EA8FDC160}">
      <dgm:prSet/>
      <dgm:spPr/>
      <dgm:t>
        <a:bodyPr/>
        <a:lstStyle/>
        <a:p>
          <a:endParaRPr lang="en-US" sz="2400"/>
        </a:p>
      </dgm:t>
    </dgm:pt>
    <dgm:pt modelId="{1286DB63-BB45-493D-83C7-0F2160EE1DCD}" type="sibTrans" cxnId="{7FF6190D-5DEC-40E0-93DA-504EA8FDC160}">
      <dgm:prSet/>
      <dgm:spPr/>
      <dgm:t>
        <a:bodyPr/>
        <a:lstStyle/>
        <a:p>
          <a:endParaRPr lang="en-US" sz="2400"/>
        </a:p>
      </dgm:t>
    </dgm:pt>
    <dgm:pt modelId="{E4D58048-A560-4EB7-A77C-E5D8BBE0F2AD}">
      <dgm:prSet custT="1"/>
      <dgm:spPr/>
      <dgm:t>
        <a:bodyPr/>
        <a:lstStyle/>
        <a:p>
          <a:r>
            <a:rPr lang="en-IN" sz="2400" b="0" i="0"/>
            <a:t>Marital Status Influence</a:t>
          </a:r>
          <a:endParaRPr lang="en-US" sz="2400"/>
        </a:p>
      </dgm:t>
    </dgm:pt>
    <dgm:pt modelId="{3D98AD1D-575D-4DC8-B2CC-A482437AACC7}" type="parTrans" cxnId="{5E2496EB-A3E0-4D6D-BD37-8D00FAC56A80}">
      <dgm:prSet/>
      <dgm:spPr/>
      <dgm:t>
        <a:bodyPr/>
        <a:lstStyle/>
        <a:p>
          <a:endParaRPr lang="en-US" sz="2400"/>
        </a:p>
      </dgm:t>
    </dgm:pt>
    <dgm:pt modelId="{1A1311F4-3481-4CE0-B863-7DD06B686813}" type="sibTrans" cxnId="{5E2496EB-A3E0-4D6D-BD37-8D00FAC56A80}">
      <dgm:prSet/>
      <dgm:spPr/>
      <dgm:t>
        <a:bodyPr/>
        <a:lstStyle/>
        <a:p>
          <a:endParaRPr lang="en-US" sz="2400"/>
        </a:p>
      </dgm:t>
    </dgm:pt>
    <dgm:pt modelId="{71DE73C1-95DE-4FBE-B21F-6F1815302FE5}">
      <dgm:prSet custT="1"/>
      <dgm:spPr/>
      <dgm:t>
        <a:bodyPr/>
        <a:lstStyle/>
        <a:p>
          <a:r>
            <a:rPr lang="en-IN" sz="2400" b="0" i="0"/>
            <a:t>Zone-Based Strategies</a:t>
          </a:r>
          <a:endParaRPr lang="en-US" sz="2400"/>
        </a:p>
      </dgm:t>
    </dgm:pt>
    <dgm:pt modelId="{AD5C35A9-B7CA-4B25-BC47-64817354EC40}" type="parTrans" cxnId="{B3CF1929-71EC-45D8-B9B2-B9E71C326B7E}">
      <dgm:prSet/>
      <dgm:spPr/>
      <dgm:t>
        <a:bodyPr/>
        <a:lstStyle/>
        <a:p>
          <a:endParaRPr lang="en-US" sz="2400"/>
        </a:p>
      </dgm:t>
    </dgm:pt>
    <dgm:pt modelId="{F0909419-7D40-4CDC-9662-314E90CF7B56}" type="sibTrans" cxnId="{B3CF1929-71EC-45D8-B9B2-B9E71C326B7E}">
      <dgm:prSet/>
      <dgm:spPr/>
      <dgm:t>
        <a:bodyPr/>
        <a:lstStyle/>
        <a:p>
          <a:endParaRPr lang="en-US" sz="2400"/>
        </a:p>
      </dgm:t>
    </dgm:pt>
    <dgm:pt modelId="{58C3E177-D90B-4CC6-B1C3-A04341E8B408}">
      <dgm:prSet custT="1"/>
      <dgm:spPr/>
      <dgm:t>
        <a:bodyPr/>
        <a:lstStyle/>
        <a:p>
          <a:r>
            <a:rPr lang="en-IN" sz="2400" b="0" i="0"/>
            <a:t>Payment Method Preferences</a:t>
          </a:r>
          <a:endParaRPr lang="en-US" sz="2400"/>
        </a:p>
      </dgm:t>
    </dgm:pt>
    <dgm:pt modelId="{C26827C2-A542-4FEA-8181-163453C4E46A}" type="parTrans" cxnId="{5C43BEA7-1E51-4674-AA1B-63379572832B}">
      <dgm:prSet/>
      <dgm:spPr/>
      <dgm:t>
        <a:bodyPr/>
        <a:lstStyle/>
        <a:p>
          <a:endParaRPr lang="en-US" sz="2400"/>
        </a:p>
      </dgm:t>
    </dgm:pt>
    <dgm:pt modelId="{F9F60397-01FC-40CC-8E9A-449BAF167CA1}" type="sibTrans" cxnId="{5C43BEA7-1E51-4674-AA1B-63379572832B}">
      <dgm:prSet/>
      <dgm:spPr/>
      <dgm:t>
        <a:bodyPr/>
        <a:lstStyle/>
        <a:p>
          <a:endParaRPr lang="en-US" sz="2400"/>
        </a:p>
      </dgm:t>
    </dgm:pt>
    <dgm:pt modelId="{DA6D7853-4272-4F53-B554-AA68AEA690A1}">
      <dgm:prSet custT="1"/>
      <dgm:spPr/>
      <dgm:t>
        <a:bodyPr/>
        <a:lstStyle/>
        <a:p>
          <a:r>
            <a:rPr lang="en-IN" sz="2400" b="0" i="0"/>
            <a:t>Clustering</a:t>
          </a:r>
          <a:endParaRPr lang="en-US" sz="2400"/>
        </a:p>
      </dgm:t>
    </dgm:pt>
    <dgm:pt modelId="{B836287F-4267-4887-AB65-7E6FD0C11AF0}" type="parTrans" cxnId="{3237A3AC-F04A-4CE7-BFDA-BAFFBFD9E533}">
      <dgm:prSet/>
      <dgm:spPr/>
      <dgm:t>
        <a:bodyPr/>
        <a:lstStyle/>
        <a:p>
          <a:endParaRPr lang="en-US" sz="2400"/>
        </a:p>
      </dgm:t>
    </dgm:pt>
    <dgm:pt modelId="{C9527E80-9482-458C-B14A-CE84357CE7D5}" type="sibTrans" cxnId="{3237A3AC-F04A-4CE7-BFDA-BAFFBFD9E533}">
      <dgm:prSet/>
      <dgm:spPr/>
      <dgm:t>
        <a:bodyPr/>
        <a:lstStyle/>
        <a:p>
          <a:endParaRPr lang="en-US" sz="2400"/>
        </a:p>
      </dgm:t>
    </dgm:pt>
    <dgm:pt modelId="{3EF74072-72B2-403C-89D7-F5A160788E70}">
      <dgm:prSet custT="1"/>
      <dgm:spPr/>
      <dgm:t>
        <a:bodyPr/>
        <a:lstStyle/>
        <a:p>
          <a:r>
            <a:rPr lang="en-IN" sz="2400" b="0" i="0"/>
            <a:t>Predictive modelling</a:t>
          </a:r>
          <a:endParaRPr lang="en-US" sz="2400"/>
        </a:p>
      </dgm:t>
    </dgm:pt>
    <dgm:pt modelId="{EEEABD30-3EF6-4D0B-B5B7-095F0CAE8450}" type="parTrans" cxnId="{F56A07F2-41C1-4F39-A596-67E429F29E33}">
      <dgm:prSet/>
      <dgm:spPr/>
      <dgm:t>
        <a:bodyPr/>
        <a:lstStyle/>
        <a:p>
          <a:endParaRPr lang="en-US" sz="2400"/>
        </a:p>
      </dgm:t>
    </dgm:pt>
    <dgm:pt modelId="{BA693911-2258-4C21-8AA2-2CE3D59ADAD4}" type="sibTrans" cxnId="{F56A07F2-41C1-4F39-A596-67E429F29E33}">
      <dgm:prSet/>
      <dgm:spPr/>
      <dgm:t>
        <a:bodyPr/>
        <a:lstStyle/>
        <a:p>
          <a:endParaRPr lang="en-US" sz="2400"/>
        </a:p>
      </dgm:t>
    </dgm:pt>
    <dgm:pt modelId="{41BE36EC-EFA0-4D76-A824-32C0471D53A1}">
      <dgm:prSet custT="1"/>
      <dgm:spPr/>
      <dgm:t>
        <a:bodyPr/>
        <a:lstStyle/>
        <a:p>
          <a:r>
            <a:rPr lang="en-US" sz="2400" b="0" i="0"/>
            <a:t>Ensemble modelling</a:t>
          </a:r>
          <a:endParaRPr lang="en-US" sz="2400"/>
        </a:p>
      </dgm:t>
    </dgm:pt>
    <dgm:pt modelId="{6F1454AE-A526-42E0-ACE0-9E402EA58312}" type="parTrans" cxnId="{AFC62B09-27DB-4F40-918F-10035634AF79}">
      <dgm:prSet/>
      <dgm:spPr/>
      <dgm:t>
        <a:bodyPr/>
        <a:lstStyle/>
        <a:p>
          <a:endParaRPr lang="en-US" sz="2400"/>
        </a:p>
      </dgm:t>
    </dgm:pt>
    <dgm:pt modelId="{D6E9D614-3268-479B-91C0-113F03DD7752}" type="sibTrans" cxnId="{AFC62B09-27DB-4F40-918F-10035634AF79}">
      <dgm:prSet/>
      <dgm:spPr/>
      <dgm:t>
        <a:bodyPr/>
        <a:lstStyle/>
        <a:p>
          <a:endParaRPr lang="en-US" sz="2400"/>
        </a:p>
      </dgm:t>
    </dgm:pt>
    <dgm:pt modelId="{55BBC416-A59B-A341-AA48-4D7F0FB16E3E}" type="pres">
      <dgm:prSet presAssocID="{2A325E02-2D85-462F-A121-0AFB296EA00A}" presName="vert0" presStyleCnt="0">
        <dgm:presLayoutVars>
          <dgm:dir/>
          <dgm:animOne val="branch"/>
          <dgm:animLvl val="lvl"/>
        </dgm:presLayoutVars>
      </dgm:prSet>
      <dgm:spPr/>
    </dgm:pt>
    <dgm:pt modelId="{2658BB58-849E-E74E-B5BF-6631FA7E65E0}" type="pres">
      <dgm:prSet presAssocID="{7868254D-4A17-46BD-B2DD-2951B8E9926E}" presName="thickLine" presStyleLbl="alignNode1" presStyleIdx="0" presStyleCnt="11"/>
      <dgm:spPr/>
    </dgm:pt>
    <dgm:pt modelId="{5F81BDD8-030B-4448-9673-8BF7915A658A}" type="pres">
      <dgm:prSet presAssocID="{7868254D-4A17-46BD-B2DD-2951B8E9926E}" presName="horz1" presStyleCnt="0"/>
      <dgm:spPr/>
    </dgm:pt>
    <dgm:pt modelId="{14447EC6-9A73-0B41-9BB0-47FF4F5AB9BB}" type="pres">
      <dgm:prSet presAssocID="{7868254D-4A17-46BD-B2DD-2951B8E9926E}" presName="tx1" presStyleLbl="revTx" presStyleIdx="0" presStyleCnt="11"/>
      <dgm:spPr/>
    </dgm:pt>
    <dgm:pt modelId="{BEC9170E-E989-8E43-B25C-180081B41FE1}" type="pres">
      <dgm:prSet presAssocID="{7868254D-4A17-46BD-B2DD-2951B8E9926E}" presName="vert1" presStyleCnt="0"/>
      <dgm:spPr/>
    </dgm:pt>
    <dgm:pt modelId="{3C7E1493-84B5-6D4A-B408-3E35D596DFF7}" type="pres">
      <dgm:prSet presAssocID="{9ED8139E-07CE-487A-9E40-C01D270F6E23}" presName="thickLine" presStyleLbl="alignNode1" presStyleIdx="1" presStyleCnt="11"/>
      <dgm:spPr/>
    </dgm:pt>
    <dgm:pt modelId="{31B9DEFE-D718-9443-8C75-84DF346CEFE9}" type="pres">
      <dgm:prSet presAssocID="{9ED8139E-07CE-487A-9E40-C01D270F6E23}" presName="horz1" presStyleCnt="0"/>
      <dgm:spPr/>
    </dgm:pt>
    <dgm:pt modelId="{3D0B076B-2810-634D-8097-60D55DBEB34A}" type="pres">
      <dgm:prSet presAssocID="{9ED8139E-07CE-487A-9E40-C01D270F6E23}" presName="tx1" presStyleLbl="revTx" presStyleIdx="1" presStyleCnt="11"/>
      <dgm:spPr/>
    </dgm:pt>
    <dgm:pt modelId="{C213CB9C-C85F-B742-8047-E3C1478DA970}" type="pres">
      <dgm:prSet presAssocID="{9ED8139E-07CE-487A-9E40-C01D270F6E23}" presName="vert1" presStyleCnt="0"/>
      <dgm:spPr/>
    </dgm:pt>
    <dgm:pt modelId="{C25A76B8-42CC-414F-8E77-A3CC7B67BCA9}" type="pres">
      <dgm:prSet presAssocID="{C1792264-862B-4CEE-BC2F-ED3E0E8FD18A}" presName="thickLine" presStyleLbl="alignNode1" presStyleIdx="2" presStyleCnt="11"/>
      <dgm:spPr/>
    </dgm:pt>
    <dgm:pt modelId="{815A8412-1A3F-3C4E-A415-94273CDC54E8}" type="pres">
      <dgm:prSet presAssocID="{C1792264-862B-4CEE-BC2F-ED3E0E8FD18A}" presName="horz1" presStyleCnt="0"/>
      <dgm:spPr/>
    </dgm:pt>
    <dgm:pt modelId="{E1AD19B1-7D4A-9244-B57C-629121C4E6CF}" type="pres">
      <dgm:prSet presAssocID="{C1792264-862B-4CEE-BC2F-ED3E0E8FD18A}" presName="tx1" presStyleLbl="revTx" presStyleIdx="2" presStyleCnt="11"/>
      <dgm:spPr/>
    </dgm:pt>
    <dgm:pt modelId="{D3A9EF81-9926-5946-8C4B-2B4595BB0D1D}" type="pres">
      <dgm:prSet presAssocID="{C1792264-862B-4CEE-BC2F-ED3E0E8FD18A}" presName="vert1" presStyleCnt="0"/>
      <dgm:spPr/>
    </dgm:pt>
    <dgm:pt modelId="{ECEB06D1-930C-F94B-AEB1-3254C670F15E}" type="pres">
      <dgm:prSet presAssocID="{74BF1801-2939-4980-B9AC-DD5B5C896197}" presName="thickLine" presStyleLbl="alignNode1" presStyleIdx="3" presStyleCnt="11"/>
      <dgm:spPr/>
    </dgm:pt>
    <dgm:pt modelId="{7AF9A2DA-6FFD-A04A-BFE0-4929ED058EEE}" type="pres">
      <dgm:prSet presAssocID="{74BF1801-2939-4980-B9AC-DD5B5C896197}" presName="horz1" presStyleCnt="0"/>
      <dgm:spPr/>
    </dgm:pt>
    <dgm:pt modelId="{4DC7DFFD-08F5-9340-BFAA-145E78A332CE}" type="pres">
      <dgm:prSet presAssocID="{74BF1801-2939-4980-B9AC-DD5B5C896197}" presName="tx1" presStyleLbl="revTx" presStyleIdx="3" presStyleCnt="11"/>
      <dgm:spPr/>
    </dgm:pt>
    <dgm:pt modelId="{51721DB2-2AE1-A941-AC39-B7D742C612DF}" type="pres">
      <dgm:prSet presAssocID="{74BF1801-2939-4980-B9AC-DD5B5C896197}" presName="vert1" presStyleCnt="0"/>
      <dgm:spPr/>
    </dgm:pt>
    <dgm:pt modelId="{12DCE50E-CD79-C54C-9AFC-D9EDB809D384}" type="pres">
      <dgm:prSet presAssocID="{90F1F313-1406-4E77-A976-DBB7D88DE64C}" presName="thickLine" presStyleLbl="alignNode1" presStyleIdx="4" presStyleCnt="11"/>
      <dgm:spPr/>
    </dgm:pt>
    <dgm:pt modelId="{081B79F2-6D7D-8B48-A613-00025B8F3924}" type="pres">
      <dgm:prSet presAssocID="{90F1F313-1406-4E77-A976-DBB7D88DE64C}" presName="horz1" presStyleCnt="0"/>
      <dgm:spPr/>
    </dgm:pt>
    <dgm:pt modelId="{8A573CF5-2A99-F84F-864B-94057424B5D7}" type="pres">
      <dgm:prSet presAssocID="{90F1F313-1406-4E77-A976-DBB7D88DE64C}" presName="tx1" presStyleLbl="revTx" presStyleIdx="4" presStyleCnt="11"/>
      <dgm:spPr/>
    </dgm:pt>
    <dgm:pt modelId="{FD597D2C-FD64-6D47-910A-51CC0AF10DC4}" type="pres">
      <dgm:prSet presAssocID="{90F1F313-1406-4E77-A976-DBB7D88DE64C}" presName="vert1" presStyleCnt="0"/>
      <dgm:spPr/>
    </dgm:pt>
    <dgm:pt modelId="{3CE46D36-5711-5E47-83ED-1035EE919D94}" type="pres">
      <dgm:prSet presAssocID="{E4D58048-A560-4EB7-A77C-E5D8BBE0F2AD}" presName="thickLine" presStyleLbl="alignNode1" presStyleIdx="5" presStyleCnt="11"/>
      <dgm:spPr/>
    </dgm:pt>
    <dgm:pt modelId="{B9BC92EE-2084-2E4F-AE07-7812675DE451}" type="pres">
      <dgm:prSet presAssocID="{E4D58048-A560-4EB7-A77C-E5D8BBE0F2AD}" presName="horz1" presStyleCnt="0"/>
      <dgm:spPr/>
    </dgm:pt>
    <dgm:pt modelId="{7AFFF08F-F7C6-5841-8165-00D7039D8F29}" type="pres">
      <dgm:prSet presAssocID="{E4D58048-A560-4EB7-A77C-E5D8BBE0F2AD}" presName="tx1" presStyleLbl="revTx" presStyleIdx="5" presStyleCnt="11"/>
      <dgm:spPr/>
    </dgm:pt>
    <dgm:pt modelId="{785A7BE4-FCE0-F543-8746-29BCF23BD61A}" type="pres">
      <dgm:prSet presAssocID="{E4D58048-A560-4EB7-A77C-E5D8BBE0F2AD}" presName="vert1" presStyleCnt="0"/>
      <dgm:spPr/>
    </dgm:pt>
    <dgm:pt modelId="{FE94FEEC-614A-1B43-97B0-B6C613E074D9}" type="pres">
      <dgm:prSet presAssocID="{71DE73C1-95DE-4FBE-B21F-6F1815302FE5}" presName="thickLine" presStyleLbl="alignNode1" presStyleIdx="6" presStyleCnt="11"/>
      <dgm:spPr/>
    </dgm:pt>
    <dgm:pt modelId="{F11DE8E3-1125-A44E-BC5C-BF7D4623958F}" type="pres">
      <dgm:prSet presAssocID="{71DE73C1-95DE-4FBE-B21F-6F1815302FE5}" presName="horz1" presStyleCnt="0"/>
      <dgm:spPr/>
    </dgm:pt>
    <dgm:pt modelId="{BB6DD4AA-6136-334A-8106-4E7D8C39F90F}" type="pres">
      <dgm:prSet presAssocID="{71DE73C1-95DE-4FBE-B21F-6F1815302FE5}" presName="tx1" presStyleLbl="revTx" presStyleIdx="6" presStyleCnt="11"/>
      <dgm:spPr/>
    </dgm:pt>
    <dgm:pt modelId="{CAEBB15F-693F-D047-AFD3-CB91AD639778}" type="pres">
      <dgm:prSet presAssocID="{71DE73C1-95DE-4FBE-B21F-6F1815302FE5}" presName="vert1" presStyleCnt="0"/>
      <dgm:spPr/>
    </dgm:pt>
    <dgm:pt modelId="{84D391CA-D049-DB46-96D4-6DD53DCD3438}" type="pres">
      <dgm:prSet presAssocID="{58C3E177-D90B-4CC6-B1C3-A04341E8B408}" presName="thickLine" presStyleLbl="alignNode1" presStyleIdx="7" presStyleCnt="11"/>
      <dgm:spPr/>
    </dgm:pt>
    <dgm:pt modelId="{225B37C1-A08B-BB46-BD1F-C747D879E888}" type="pres">
      <dgm:prSet presAssocID="{58C3E177-D90B-4CC6-B1C3-A04341E8B408}" presName="horz1" presStyleCnt="0"/>
      <dgm:spPr/>
    </dgm:pt>
    <dgm:pt modelId="{8B1CBBDE-4E9A-A647-9C7B-389BBE1A56A9}" type="pres">
      <dgm:prSet presAssocID="{58C3E177-D90B-4CC6-B1C3-A04341E8B408}" presName="tx1" presStyleLbl="revTx" presStyleIdx="7" presStyleCnt="11"/>
      <dgm:spPr/>
    </dgm:pt>
    <dgm:pt modelId="{B47681BD-0A6B-5D4A-ACA6-E2EA4F1445B9}" type="pres">
      <dgm:prSet presAssocID="{58C3E177-D90B-4CC6-B1C3-A04341E8B408}" presName="vert1" presStyleCnt="0"/>
      <dgm:spPr/>
    </dgm:pt>
    <dgm:pt modelId="{EE98440A-EF95-8B46-AB50-EFA5C41410EF}" type="pres">
      <dgm:prSet presAssocID="{DA6D7853-4272-4F53-B554-AA68AEA690A1}" presName="thickLine" presStyleLbl="alignNode1" presStyleIdx="8" presStyleCnt="11"/>
      <dgm:spPr/>
    </dgm:pt>
    <dgm:pt modelId="{091CFDA2-B14C-2A43-A64F-9338A4AFC372}" type="pres">
      <dgm:prSet presAssocID="{DA6D7853-4272-4F53-B554-AA68AEA690A1}" presName="horz1" presStyleCnt="0"/>
      <dgm:spPr/>
    </dgm:pt>
    <dgm:pt modelId="{F2D42CA7-8395-FD42-A70D-ECBA1F627833}" type="pres">
      <dgm:prSet presAssocID="{DA6D7853-4272-4F53-B554-AA68AEA690A1}" presName="tx1" presStyleLbl="revTx" presStyleIdx="8" presStyleCnt="11"/>
      <dgm:spPr/>
    </dgm:pt>
    <dgm:pt modelId="{29A8CF52-7A61-6348-BA87-DD9AD09BBF8B}" type="pres">
      <dgm:prSet presAssocID="{DA6D7853-4272-4F53-B554-AA68AEA690A1}" presName="vert1" presStyleCnt="0"/>
      <dgm:spPr/>
    </dgm:pt>
    <dgm:pt modelId="{B1F6BA36-DD72-E648-880F-B2EC91F0E3BC}" type="pres">
      <dgm:prSet presAssocID="{3EF74072-72B2-403C-89D7-F5A160788E70}" presName="thickLine" presStyleLbl="alignNode1" presStyleIdx="9" presStyleCnt="11"/>
      <dgm:spPr/>
    </dgm:pt>
    <dgm:pt modelId="{BEA57543-B39F-B54C-B6A2-78560B1C26DE}" type="pres">
      <dgm:prSet presAssocID="{3EF74072-72B2-403C-89D7-F5A160788E70}" presName="horz1" presStyleCnt="0"/>
      <dgm:spPr/>
    </dgm:pt>
    <dgm:pt modelId="{C6725798-760E-234D-9D9A-C98346F9539E}" type="pres">
      <dgm:prSet presAssocID="{3EF74072-72B2-403C-89D7-F5A160788E70}" presName="tx1" presStyleLbl="revTx" presStyleIdx="9" presStyleCnt="11"/>
      <dgm:spPr/>
    </dgm:pt>
    <dgm:pt modelId="{0D5D74BE-BECB-3C46-B084-FE00045860C7}" type="pres">
      <dgm:prSet presAssocID="{3EF74072-72B2-403C-89D7-F5A160788E70}" presName="vert1" presStyleCnt="0"/>
      <dgm:spPr/>
    </dgm:pt>
    <dgm:pt modelId="{A0636EA1-3EE3-A441-B9D2-C4C88BEA1D6B}" type="pres">
      <dgm:prSet presAssocID="{41BE36EC-EFA0-4D76-A824-32C0471D53A1}" presName="thickLine" presStyleLbl="alignNode1" presStyleIdx="10" presStyleCnt="11"/>
      <dgm:spPr/>
    </dgm:pt>
    <dgm:pt modelId="{9348A94C-0F37-5643-A670-08CBC505FC3F}" type="pres">
      <dgm:prSet presAssocID="{41BE36EC-EFA0-4D76-A824-32C0471D53A1}" presName="horz1" presStyleCnt="0"/>
      <dgm:spPr/>
    </dgm:pt>
    <dgm:pt modelId="{3B33C4B7-4A39-0341-A821-2389FB935BEE}" type="pres">
      <dgm:prSet presAssocID="{41BE36EC-EFA0-4D76-A824-32C0471D53A1}" presName="tx1" presStyleLbl="revTx" presStyleIdx="10" presStyleCnt="11"/>
      <dgm:spPr/>
    </dgm:pt>
    <dgm:pt modelId="{45075359-BB12-094E-A8BC-E401F4093934}" type="pres">
      <dgm:prSet presAssocID="{41BE36EC-EFA0-4D76-A824-32C0471D53A1}" presName="vert1" presStyleCnt="0"/>
      <dgm:spPr/>
    </dgm:pt>
  </dgm:ptLst>
  <dgm:cxnLst>
    <dgm:cxn modelId="{0050A805-D747-4844-893E-003106490215}" type="presOf" srcId="{90F1F313-1406-4E77-A976-DBB7D88DE64C}" destId="{8A573CF5-2A99-F84F-864B-94057424B5D7}" srcOrd="0" destOrd="0" presId="urn:microsoft.com/office/officeart/2008/layout/LinedList"/>
    <dgm:cxn modelId="{AFC62B09-27DB-4F40-918F-10035634AF79}" srcId="{2A325E02-2D85-462F-A121-0AFB296EA00A}" destId="{41BE36EC-EFA0-4D76-A824-32C0471D53A1}" srcOrd="10" destOrd="0" parTransId="{6F1454AE-A526-42E0-ACE0-9E402EA58312}" sibTransId="{D6E9D614-3268-479B-91C0-113F03DD7752}"/>
    <dgm:cxn modelId="{7FF6190D-5DEC-40E0-93DA-504EA8FDC160}" srcId="{2A325E02-2D85-462F-A121-0AFB296EA00A}" destId="{90F1F313-1406-4E77-A976-DBB7D88DE64C}" srcOrd="4" destOrd="0" parTransId="{AD84136E-CD5D-40D3-83FF-4452F57A155F}" sibTransId="{1286DB63-BB45-493D-83C7-0F2160EE1DCD}"/>
    <dgm:cxn modelId="{D461050F-A74A-6B42-8A16-CD256CD9C3F7}" type="presOf" srcId="{9ED8139E-07CE-487A-9E40-C01D270F6E23}" destId="{3D0B076B-2810-634D-8097-60D55DBEB34A}" srcOrd="0" destOrd="0" presId="urn:microsoft.com/office/officeart/2008/layout/LinedList"/>
    <dgm:cxn modelId="{B3CF1929-71EC-45D8-B9B2-B9E71C326B7E}" srcId="{2A325E02-2D85-462F-A121-0AFB296EA00A}" destId="{71DE73C1-95DE-4FBE-B21F-6F1815302FE5}" srcOrd="6" destOrd="0" parTransId="{AD5C35A9-B7CA-4B25-BC47-64817354EC40}" sibTransId="{F0909419-7D40-4CDC-9662-314E90CF7B56}"/>
    <dgm:cxn modelId="{4241773D-FD21-DD41-9F76-F931C1C2FF50}" type="presOf" srcId="{DA6D7853-4272-4F53-B554-AA68AEA690A1}" destId="{F2D42CA7-8395-FD42-A70D-ECBA1F627833}" srcOrd="0" destOrd="0" presId="urn:microsoft.com/office/officeart/2008/layout/LinedList"/>
    <dgm:cxn modelId="{F46A7057-EACA-4D99-812F-C73621FA30D5}" srcId="{2A325E02-2D85-462F-A121-0AFB296EA00A}" destId="{9ED8139E-07CE-487A-9E40-C01D270F6E23}" srcOrd="1" destOrd="0" parTransId="{AE09B005-152F-45AB-8DDC-AF7AE9F7DEC9}" sibTransId="{DD68E846-DCED-404F-88B0-5718FBA61C92}"/>
    <dgm:cxn modelId="{ED321D75-BDD2-8B47-BC1D-2FAF52E36D6D}" type="presOf" srcId="{7868254D-4A17-46BD-B2DD-2951B8E9926E}" destId="{14447EC6-9A73-0B41-9BB0-47FF4F5AB9BB}" srcOrd="0" destOrd="0" presId="urn:microsoft.com/office/officeart/2008/layout/LinedList"/>
    <dgm:cxn modelId="{B7A55A75-7BC5-2A43-8F62-82835AFD115C}" type="presOf" srcId="{C1792264-862B-4CEE-BC2F-ED3E0E8FD18A}" destId="{E1AD19B1-7D4A-9244-B57C-629121C4E6CF}" srcOrd="0" destOrd="0" presId="urn:microsoft.com/office/officeart/2008/layout/LinedList"/>
    <dgm:cxn modelId="{025000A5-013B-4DD7-941D-827FB2E6694E}" srcId="{2A325E02-2D85-462F-A121-0AFB296EA00A}" destId="{C1792264-862B-4CEE-BC2F-ED3E0E8FD18A}" srcOrd="2" destOrd="0" parTransId="{5D8AC22C-69E0-47B5-9842-E07CADAFDE08}" sibTransId="{A0F857F8-40EC-4CB0-A3F2-979DBC1F37E4}"/>
    <dgm:cxn modelId="{EFCFE6A6-62F1-4A08-B732-8DD8DDB6A3A6}" srcId="{2A325E02-2D85-462F-A121-0AFB296EA00A}" destId="{74BF1801-2939-4980-B9AC-DD5B5C896197}" srcOrd="3" destOrd="0" parTransId="{C3DCE4A1-B10E-4C4D-99F2-3FB40FB4DC30}" sibTransId="{1D741F2A-6C44-4553-B258-E50CDBA3C773}"/>
    <dgm:cxn modelId="{6BA08AA7-563E-4B42-A0D0-109BB98596CD}" type="presOf" srcId="{71DE73C1-95DE-4FBE-B21F-6F1815302FE5}" destId="{BB6DD4AA-6136-334A-8106-4E7D8C39F90F}" srcOrd="0" destOrd="0" presId="urn:microsoft.com/office/officeart/2008/layout/LinedList"/>
    <dgm:cxn modelId="{5C43BEA7-1E51-4674-AA1B-63379572832B}" srcId="{2A325E02-2D85-462F-A121-0AFB296EA00A}" destId="{58C3E177-D90B-4CC6-B1C3-A04341E8B408}" srcOrd="7" destOrd="0" parTransId="{C26827C2-A542-4FEA-8181-163453C4E46A}" sibTransId="{F9F60397-01FC-40CC-8E9A-449BAF167CA1}"/>
    <dgm:cxn modelId="{3237A3AC-F04A-4CE7-BFDA-BAFFBFD9E533}" srcId="{2A325E02-2D85-462F-A121-0AFB296EA00A}" destId="{DA6D7853-4272-4F53-B554-AA68AEA690A1}" srcOrd="8" destOrd="0" parTransId="{B836287F-4267-4887-AB65-7E6FD0C11AF0}" sibTransId="{C9527E80-9482-458C-B14A-CE84357CE7D5}"/>
    <dgm:cxn modelId="{31EC98B0-407C-8B4E-8C45-4A4A44792834}" type="presOf" srcId="{58C3E177-D90B-4CC6-B1C3-A04341E8B408}" destId="{8B1CBBDE-4E9A-A647-9C7B-389BBE1A56A9}" srcOrd="0" destOrd="0" presId="urn:microsoft.com/office/officeart/2008/layout/LinedList"/>
    <dgm:cxn modelId="{04289BB2-B8C9-184D-A387-773355C1012C}" type="presOf" srcId="{41BE36EC-EFA0-4D76-A824-32C0471D53A1}" destId="{3B33C4B7-4A39-0341-A821-2389FB935BEE}" srcOrd="0" destOrd="0" presId="urn:microsoft.com/office/officeart/2008/layout/LinedList"/>
    <dgm:cxn modelId="{788DD5C8-1780-CE40-9498-814FEB06351C}" type="presOf" srcId="{3EF74072-72B2-403C-89D7-F5A160788E70}" destId="{C6725798-760E-234D-9D9A-C98346F9539E}" srcOrd="0" destOrd="0" presId="urn:microsoft.com/office/officeart/2008/layout/LinedList"/>
    <dgm:cxn modelId="{0EB5A7D2-B1E9-4AB8-A459-BBC21A9106BB}" srcId="{2A325E02-2D85-462F-A121-0AFB296EA00A}" destId="{7868254D-4A17-46BD-B2DD-2951B8E9926E}" srcOrd="0" destOrd="0" parTransId="{60896CAB-2155-4AB0-9577-2E886CC3A0C4}" sibTransId="{D853758A-DCA9-4E62-A856-01A96604663C}"/>
    <dgm:cxn modelId="{E762F7E4-1F9E-B246-ADF4-8FF43852E31A}" type="presOf" srcId="{74BF1801-2939-4980-B9AC-DD5B5C896197}" destId="{4DC7DFFD-08F5-9340-BFAA-145E78A332CE}" srcOrd="0" destOrd="0" presId="urn:microsoft.com/office/officeart/2008/layout/LinedList"/>
    <dgm:cxn modelId="{5E2496EB-A3E0-4D6D-BD37-8D00FAC56A80}" srcId="{2A325E02-2D85-462F-A121-0AFB296EA00A}" destId="{E4D58048-A560-4EB7-A77C-E5D8BBE0F2AD}" srcOrd="5" destOrd="0" parTransId="{3D98AD1D-575D-4DC8-B2CC-A482437AACC7}" sibTransId="{1A1311F4-3481-4CE0-B863-7DD06B686813}"/>
    <dgm:cxn modelId="{A6CEDAF0-8A63-4F46-A677-A744E9D1C6BE}" type="presOf" srcId="{2A325E02-2D85-462F-A121-0AFB296EA00A}" destId="{55BBC416-A59B-A341-AA48-4D7F0FB16E3E}" srcOrd="0" destOrd="0" presId="urn:microsoft.com/office/officeart/2008/layout/LinedList"/>
    <dgm:cxn modelId="{F56A07F2-41C1-4F39-A596-67E429F29E33}" srcId="{2A325E02-2D85-462F-A121-0AFB296EA00A}" destId="{3EF74072-72B2-403C-89D7-F5A160788E70}" srcOrd="9" destOrd="0" parTransId="{EEEABD30-3EF6-4D0B-B5B7-095F0CAE8450}" sibTransId="{BA693911-2258-4C21-8AA2-2CE3D59ADAD4}"/>
    <dgm:cxn modelId="{9154B9F4-97AC-484C-8352-CF61A7B8772C}" type="presOf" srcId="{E4D58048-A560-4EB7-A77C-E5D8BBE0F2AD}" destId="{7AFFF08F-F7C6-5841-8165-00D7039D8F29}" srcOrd="0" destOrd="0" presId="urn:microsoft.com/office/officeart/2008/layout/LinedList"/>
    <dgm:cxn modelId="{6B41EAC4-86F0-354C-84DA-0D9895211659}" type="presParOf" srcId="{55BBC416-A59B-A341-AA48-4D7F0FB16E3E}" destId="{2658BB58-849E-E74E-B5BF-6631FA7E65E0}" srcOrd="0" destOrd="0" presId="urn:microsoft.com/office/officeart/2008/layout/LinedList"/>
    <dgm:cxn modelId="{4CD900FA-5F37-FC4A-8FC4-457815A25556}" type="presParOf" srcId="{55BBC416-A59B-A341-AA48-4D7F0FB16E3E}" destId="{5F81BDD8-030B-4448-9673-8BF7915A658A}" srcOrd="1" destOrd="0" presId="urn:microsoft.com/office/officeart/2008/layout/LinedList"/>
    <dgm:cxn modelId="{95812E23-E319-CE42-BD98-F0EA7D08E7BB}" type="presParOf" srcId="{5F81BDD8-030B-4448-9673-8BF7915A658A}" destId="{14447EC6-9A73-0B41-9BB0-47FF4F5AB9BB}" srcOrd="0" destOrd="0" presId="urn:microsoft.com/office/officeart/2008/layout/LinedList"/>
    <dgm:cxn modelId="{7643E915-8A22-974D-82FD-47393A632443}" type="presParOf" srcId="{5F81BDD8-030B-4448-9673-8BF7915A658A}" destId="{BEC9170E-E989-8E43-B25C-180081B41FE1}" srcOrd="1" destOrd="0" presId="urn:microsoft.com/office/officeart/2008/layout/LinedList"/>
    <dgm:cxn modelId="{106999D1-202E-0D40-9835-99DEA3C5DCD8}" type="presParOf" srcId="{55BBC416-A59B-A341-AA48-4D7F0FB16E3E}" destId="{3C7E1493-84B5-6D4A-B408-3E35D596DFF7}" srcOrd="2" destOrd="0" presId="urn:microsoft.com/office/officeart/2008/layout/LinedList"/>
    <dgm:cxn modelId="{62304847-DA66-0145-9012-7F27E1C19E35}" type="presParOf" srcId="{55BBC416-A59B-A341-AA48-4D7F0FB16E3E}" destId="{31B9DEFE-D718-9443-8C75-84DF346CEFE9}" srcOrd="3" destOrd="0" presId="urn:microsoft.com/office/officeart/2008/layout/LinedList"/>
    <dgm:cxn modelId="{6EB5C5E9-4D0C-F640-A891-4805129D98C2}" type="presParOf" srcId="{31B9DEFE-D718-9443-8C75-84DF346CEFE9}" destId="{3D0B076B-2810-634D-8097-60D55DBEB34A}" srcOrd="0" destOrd="0" presId="urn:microsoft.com/office/officeart/2008/layout/LinedList"/>
    <dgm:cxn modelId="{DDA9665B-0AC1-A34C-B2F6-D73AED6BD313}" type="presParOf" srcId="{31B9DEFE-D718-9443-8C75-84DF346CEFE9}" destId="{C213CB9C-C85F-B742-8047-E3C1478DA970}" srcOrd="1" destOrd="0" presId="urn:microsoft.com/office/officeart/2008/layout/LinedList"/>
    <dgm:cxn modelId="{620C1468-CF7F-7142-A433-B9FCFEF0F837}" type="presParOf" srcId="{55BBC416-A59B-A341-AA48-4D7F0FB16E3E}" destId="{C25A76B8-42CC-414F-8E77-A3CC7B67BCA9}" srcOrd="4" destOrd="0" presId="urn:microsoft.com/office/officeart/2008/layout/LinedList"/>
    <dgm:cxn modelId="{5A174CF2-8C7E-FB44-97D0-D54879793A8C}" type="presParOf" srcId="{55BBC416-A59B-A341-AA48-4D7F0FB16E3E}" destId="{815A8412-1A3F-3C4E-A415-94273CDC54E8}" srcOrd="5" destOrd="0" presId="urn:microsoft.com/office/officeart/2008/layout/LinedList"/>
    <dgm:cxn modelId="{E043C768-867E-E345-AAC0-BD29C70B8754}" type="presParOf" srcId="{815A8412-1A3F-3C4E-A415-94273CDC54E8}" destId="{E1AD19B1-7D4A-9244-B57C-629121C4E6CF}" srcOrd="0" destOrd="0" presId="urn:microsoft.com/office/officeart/2008/layout/LinedList"/>
    <dgm:cxn modelId="{C1779AE5-240F-EB47-9062-1A80FA9B1EAD}" type="presParOf" srcId="{815A8412-1A3F-3C4E-A415-94273CDC54E8}" destId="{D3A9EF81-9926-5946-8C4B-2B4595BB0D1D}" srcOrd="1" destOrd="0" presId="urn:microsoft.com/office/officeart/2008/layout/LinedList"/>
    <dgm:cxn modelId="{27CA07AC-3850-E845-B548-C5DD77139B80}" type="presParOf" srcId="{55BBC416-A59B-A341-AA48-4D7F0FB16E3E}" destId="{ECEB06D1-930C-F94B-AEB1-3254C670F15E}" srcOrd="6" destOrd="0" presId="urn:microsoft.com/office/officeart/2008/layout/LinedList"/>
    <dgm:cxn modelId="{E8DE6769-1B29-CB4C-BF2C-07447295A655}" type="presParOf" srcId="{55BBC416-A59B-A341-AA48-4D7F0FB16E3E}" destId="{7AF9A2DA-6FFD-A04A-BFE0-4929ED058EEE}" srcOrd="7" destOrd="0" presId="urn:microsoft.com/office/officeart/2008/layout/LinedList"/>
    <dgm:cxn modelId="{D2375A2E-3BDF-B744-8858-AB05E682C9AA}" type="presParOf" srcId="{7AF9A2DA-6FFD-A04A-BFE0-4929ED058EEE}" destId="{4DC7DFFD-08F5-9340-BFAA-145E78A332CE}" srcOrd="0" destOrd="0" presId="urn:microsoft.com/office/officeart/2008/layout/LinedList"/>
    <dgm:cxn modelId="{45303D22-0083-934D-9170-8810686EA11D}" type="presParOf" srcId="{7AF9A2DA-6FFD-A04A-BFE0-4929ED058EEE}" destId="{51721DB2-2AE1-A941-AC39-B7D742C612DF}" srcOrd="1" destOrd="0" presId="urn:microsoft.com/office/officeart/2008/layout/LinedList"/>
    <dgm:cxn modelId="{50CD9C0E-F023-CB45-8007-A773D29A2AA8}" type="presParOf" srcId="{55BBC416-A59B-A341-AA48-4D7F0FB16E3E}" destId="{12DCE50E-CD79-C54C-9AFC-D9EDB809D384}" srcOrd="8" destOrd="0" presId="urn:microsoft.com/office/officeart/2008/layout/LinedList"/>
    <dgm:cxn modelId="{DE5CA77A-F3E6-CE41-8C14-D87E3C122284}" type="presParOf" srcId="{55BBC416-A59B-A341-AA48-4D7F0FB16E3E}" destId="{081B79F2-6D7D-8B48-A613-00025B8F3924}" srcOrd="9" destOrd="0" presId="urn:microsoft.com/office/officeart/2008/layout/LinedList"/>
    <dgm:cxn modelId="{B0F52066-9DB8-A242-A414-F3CD8F9AD4C3}" type="presParOf" srcId="{081B79F2-6D7D-8B48-A613-00025B8F3924}" destId="{8A573CF5-2A99-F84F-864B-94057424B5D7}" srcOrd="0" destOrd="0" presId="urn:microsoft.com/office/officeart/2008/layout/LinedList"/>
    <dgm:cxn modelId="{0A4F9780-8857-1646-8F4C-5C9724DF04B6}" type="presParOf" srcId="{081B79F2-6D7D-8B48-A613-00025B8F3924}" destId="{FD597D2C-FD64-6D47-910A-51CC0AF10DC4}" srcOrd="1" destOrd="0" presId="urn:microsoft.com/office/officeart/2008/layout/LinedList"/>
    <dgm:cxn modelId="{F67DAFEB-1AD9-A94C-8009-4650344A138A}" type="presParOf" srcId="{55BBC416-A59B-A341-AA48-4D7F0FB16E3E}" destId="{3CE46D36-5711-5E47-83ED-1035EE919D94}" srcOrd="10" destOrd="0" presId="urn:microsoft.com/office/officeart/2008/layout/LinedList"/>
    <dgm:cxn modelId="{4C903975-2410-FE41-BC4D-B2CA52ED2EB8}" type="presParOf" srcId="{55BBC416-A59B-A341-AA48-4D7F0FB16E3E}" destId="{B9BC92EE-2084-2E4F-AE07-7812675DE451}" srcOrd="11" destOrd="0" presId="urn:microsoft.com/office/officeart/2008/layout/LinedList"/>
    <dgm:cxn modelId="{C5A2EA7E-9B48-A74B-8D6C-D915BF691E36}" type="presParOf" srcId="{B9BC92EE-2084-2E4F-AE07-7812675DE451}" destId="{7AFFF08F-F7C6-5841-8165-00D7039D8F29}" srcOrd="0" destOrd="0" presId="urn:microsoft.com/office/officeart/2008/layout/LinedList"/>
    <dgm:cxn modelId="{714C6262-A154-5248-9B31-E1D5E6BA7015}" type="presParOf" srcId="{B9BC92EE-2084-2E4F-AE07-7812675DE451}" destId="{785A7BE4-FCE0-F543-8746-29BCF23BD61A}" srcOrd="1" destOrd="0" presId="urn:microsoft.com/office/officeart/2008/layout/LinedList"/>
    <dgm:cxn modelId="{A1246E5D-D2A4-7D45-91C2-6A61E84698A2}" type="presParOf" srcId="{55BBC416-A59B-A341-AA48-4D7F0FB16E3E}" destId="{FE94FEEC-614A-1B43-97B0-B6C613E074D9}" srcOrd="12" destOrd="0" presId="urn:microsoft.com/office/officeart/2008/layout/LinedList"/>
    <dgm:cxn modelId="{05937DE6-8562-4B49-8D02-25866E939538}" type="presParOf" srcId="{55BBC416-A59B-A341-AA48-4D7F0FB16E3E}" destId="{F11DE8E3-1125-A44E-BC5C-BF7D4623958F}" srcOrd="13" destOrd="0" presId="urn:microsoft.com/office/officeart/2008/layout/LinedList"/>
    <dgm:cxn modelId="{2B685A4A-D063-8B4D-AC5A-2D3CF06BBE61}" type="presParOf" srcId="{F11DE8E3-1125-A44E-BC5C-BF7D4623958F}" destId="{BB6DD4AA-6136-334A-8106-4E7D8C39F90F}" srcOrd="0" destOrd="0" presId="urn:microsoft.com/office/officeart/2008/layout/LinedList"/>
    <dgm:cxn modelId="{9855554D-596D-274D-89C8-BDD9E839497B}" type="presParOf" srcId="{F11DE8E3-1125-A44E-BC5C-BF7D4623958F}" destId="{CAEBB15F-693F-D047-AFD3-CB91AD639778}" srcOrd="1" destOrd="0" presId="urn:microsoft.com/office/officeart/2008/layout/LinedList"/>
    <dgm:cxn modelId="{4EF3257C-B6F2-2F42-A3EC-96EC484DB213}" type="presParOf" srcId="{55BBC416-A59B-A341-AA48-4D7F0FB16E3E}" destId="{84D391CA-D049-DB46-96D4-6DD53DCD3438}" srcOrd="14" destOrd="0" presId="urn:microsoft.com/office/officeart/2008/layout/LinedList"/>
    <dgm:cxn modelId="{D23305A7-F49C-394A-95F6-94A45913FC97}" type="presParOf" srcId="{55BBC416-A59B-A341-AA48-4D7F0FB16E3E}" destId="{225B37C1-A08B-BB46-BD1F-C747D879E888}" srcOrd="15" destOrd="0" presId="urn:microsoft.com/office/officeart/2008/layout/LinedList"/>
    <dgm:cxn modelId="{AB29FC77-2D8A-644B-B416-73DA1274B33D}" type="presParOf" srcId="{225B37C1-A08B-BB46-BD1F-C747D879E888}" destId="{8B1CBBDE-4E9A-A647-9C7B-389BBE1A56A9}" srcOrd="0" destOrd="0" presId="urn:microsoft.com/office/officeart/2008/layout/LinedList"/>
    <dgm:cxn modelId="{24F68FEE-16A4-4044-B54B-1864C20E28A4}" type="presParOf" srcId="{225B37C1-A08B-BB46-BD1F-C747D879E888}" destId="{B47681BD-0A6B-5D4A-ACA6-E2EA4F1445B9}" srcOrd="1" destOrd="0" presId="urn:microsoft.com/office/officeart/2008/layout/LinedList"/>
    <dgm:cxn modelId="{6E0494A8-1AED-1E45-BB23-F38E991231CC}" type="presParOf" srcId="{55BBC416-A59B-A341-AA48-4D7F0FB16E3E}" destId="{EE98440A-EF95-8B46-AB50-EFA5C41410EF}" srcOrd="16" destOrd="0" presId="urn:microsoft.com/office/officeart/2008/layout/LinedList"/>
    <dgm:cxn modelId="{632A1E6F-9816-6C4C-81E7-8457017CF833}" type="presParOf" srcId="{55BBC416-A59B-A341-AA48-4D7F0FB16E3E}" destId="{091CFDA2-B14C-2A43-A64F-9338A4AFC372}" srcOrd="17" destOrd="0" presId="urn:microsoft.com/office/officeart/2008/layout/LinedList"/>
    <dgm:cxn modelId="{023DEE25-625F-DC49-8543-F8C3E6DB292B}" type="presParOf" srcId="{091CFDA2-B14C-2A43-A64F-9338A4AFC372}" destId="{F2D42CA7-8395-FD42-A70D-ECBA1F627833}" srcOrd="0" destOrd="0" presId="urn:microsoft.com/office/officeart/2008/layout/LinedList"/>
    <dgm:cxn modelId="{716A4026-D824-3E44-B7A2-772B9E601700}" type="presParOf" srcId="{091CFDA2-B14C-2A43-A64F-9338A4AFC372}" destId="{29A8CF52-7A61-6348-BA87-DD9AD09BBF8B}" srcOrd="1" destOrd="0" presId="urn:microsoft.com/office/officeart/2008/layout/LinedList"/>
    <dgm:cxn modelId="{5837D04D-4CB0-0D40-B6C7-EEF9E14E46E0}" type="presParOf" srcId="{55BBC416-A59B-A341-AA48-4D7F0FB16E3E}" destId="{B1F6BA36-DD72-E648-880F-B2EC91F0E3BC}" srcOrd="18" destOrd="0" presId="urn:microsoft.com/office/officeart/2008/layout/LinedList"/>
    <dgm:cxn modelId="{A22C4B93-CB26-F240-BB49-A26D32E078B8}" type="presParOf" srcId="{55BBC416-A59B-A341-AA48-4D7F0FB16E3E}" destId="{BEA57543-B39F-B54C-B6A2-78560B1C26DE}" srcOrd="19" destOrd="0" presId="urn:microsoft.com/office/officeart/2008/layout/LinedList"/>
    <dgm:cxn modelId="{FB053889-F7D8-5D41-897B-69741E582076}" type="presParOf" srcId="{BEA57543-B39F-B54C-B6A2-78560B1C26DE}" destId="{C6725798-760E-234D-9D9A-C98346F9539E}" srcOrd="0" destOrd="0" presId="urn:microsoft.com/office/officeart/2008/layout/LinedList"/>
    <dgm:cxn modelId="{7F1E1062-0EB8-8248-B98E-E59197D10E7F}" type="presParOf" srcId="{BEA57543-B39F-B54C-B6A2-78560B1C26DE}" destId="{0D5D74BE-BECB-3C46-B084-FE00045860C7}" srcOrd="1" destOrd="0" presId="urn:microsoft.com/office/officeart/2008/layout/LinedList"/>
    <dgm:cxn modelId="{3418E21F-9E0A-4E45-B0C6-CB7381DAA3C0}" type="presParOf" srcId="{55BBC416-A59B-A341-AA48-4D7F0FB16E3E}" destId="{A0636EA1-3EE3-A441-B9D2-C4C88BEA1D6B}" srcOrd="20" destOrd="0" presId="urn:microsoft.com/office/officeart/2008/layout/LinedList"/>
    <dgm:cxn modelId="{42A2D8C6-9CD5-1740-8343-132A2AA60D73}" type="presParOf" srcId="{55BBC416-A59B-A341-AA48-4D7F0FB16E3E}" destId="{9348A94C-0F37-5643-A670-08CBC505FC3F}" srcOrd="21" destOrd="0" presId="urn:microsoft.com/office/officeart/2008/layout/LinedList"/>
    <dgm:cxn modelId="{3198C2ED-EF90-5449-8CCF-168A1F49C8BE}" type="presParOf" srcId="{9348A94C-0F37-5643-A670-08CBC505FC3F}" destId="{3B33C4B7-4A39-0341-A821-2389FB935BEE}" srcOrd="0" destOrd="0" presId="urn:microsoft.com/office/officeart/2008/layout/LinedList"/>
    <dgm:cxn modelId="{E29FDB81-5933-224F-B472-54770F077F13}" type="presParOf" srcId="{9348A94C-0F37-5643-A670-08CBC505FC3F}" destId="{45075359-BB12-094E-A8BC-E401F40939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8BB58-849E-E74E-B5BF-6631FA7E65E0}">
      <dsp:nvSpPr>
        <dsp:cNvPr id="0" name=""/>
        <dsp:cNvSpPr/>
      </dsp:nvSpPr>
      <dsp:spPr>
        <a:xfrm>
          <a:off x="0" y="2120"/>
          <a:ext cx="10358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447EC6-9A73-0B41-9BB0-47FF4F5AB9BB}">
      <dsp:nvSpPr>
        <dsp:cNvPr id="0" name=""/>
        <dsp:cNvSpPr/>
      </dsp:nvSpPr>
      <dsp:spPr>
        <a:xfrm>
          <a:off x="0" y="2120"/>
          <a:ext cx="10358437" cy="39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Channel Effectiveness</a:t>
          </a:r>
          <a:endParaRPr lang="en-US" sz="2400" kern="1200" dirty="0"/>
        </a:p>
      </dsp:txBody>
      <dsp:txXfrm>
        <a:off x="0" y="2120"/>
        <a:ext cx="10358437" cy="394468"/>
      </dsp:txXfrm>
    </dsp:sp>
    <dsp:sp modelId="{3C7E1493-84B5-6D4A-B408-3E35D596DFF7}">
      <dsp:nvSpPr>
        <dsp:cNvPr id="0" name=""/>
        <dsp:cNvSpPr/>
      </dsp:nvSpPr>
      <dsp:spPr>
        <a:xfrm>
          <a:off x="0" y="396589"/>
          <a:ext cx="10358437" cy="0"/>
        </a:xfrm>
        <a:prstGeom prst="line">
          <a:avLst/>
        </a:prstGeom>
        <a:gradFill rotWithShape="0">
          <a:gsLst>
            <a:gs pos="0">
              <a:schemeClr val="accent2">
                <a:hueOff val="-1976572"/>
                <a:satOff val="9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"/>
                <a:satOff val="9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"/>
              <a:satOff val="9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0B076B-2810-634D-8097-60D55DBEB34A}">
      <dsp:nvSpPr>
        <dsp:cNvPr id="0" name=""/>
        <dsp:cNvSpPr/>
      </dsp:nvSpPr>
      <dsp:spPr>
        <a:xfrm>
          <a:off x="0" y="396589"/>
          <a:ext cx="10358437" cy="39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Occupation Preferences</a:t>
          </a:r>
          <a:endParaRPr lang="en-US" sz="2400" kern="1200"/>
        </a:p>
      </dsp:txBody>
      <dsp:txXfrm>
        <a:off x="0" y="396589"/>
        <a:ext cx="10358437" cy="394468"/>
      </dsp:txXfrm>
    </dsp:sp>
    <dsp:sp modelId="{C25A76B8-42CC-414F-8E77-A3CC7B67BCA9}">
      <dsp:nvSpPr>
        <dsp:cNvPr id="0" name=""/>
        <dsp:cNvSpPr/>
      </dsp:nvSpPr>
      <dsp:spPr>
        <a:xfrm>
          <a:off x="0" y="791058"/>
          <a:ext cx="10358437" cy="0"/>
        </a:xfrm>
        <a:prstGeom prst="line">
          <a:avLst/>
        </a:prstGeom>
        <a:gradFill rotWithShape="0">
          <a:gsLst>
            <a:gs pos="0">
              <a:schemeClr val="accent2">
                <a:hueOff val="-3953144"/>
                <a:satOff val="18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953144"/>
                <a:satOff val="18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953144"/>
              <a:satOff val="18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AD19B1-7D4A-9244-B57C-629121C4E6CF}">
      <dsp:nvSpPr>
        <dsp:cNvPr id="0" name=""/>
        <dsp:cNvSpPr/>
      </dsp:nvSpPr>
      <dsp:spPr>
        <a:xfrm>
          <a:off x="0" y="791058"/>
          <a:ext cx="10358437" cy="39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Education Impact</a:t>
          </a:r>
          <a:endParaRPr lang="en-US" sz="2400" kern="1200"/>
        </a:p>
      </dsp:txBody>
      <dsp:txXfrm>
        <a:off x="0" y="791058"/>
        <a:ext cx="10358437" cy="394468"/>
      </dsp:txXfrm>
    </dsp:sp>
    <dsp:sp modelId="{ECEB06D1-930C-F94B-AEB1-3254C670F15E}">
      <dsp:nvSpPr>
        <dsp:cNvPr id="0" name=""/>
        <dsp:cNvSpPr/>
      </dsp:nvSpPr>
      <dsp:spPr>
        <a:xfrm>
          <a:off x="0" y="1185527"/>
          <a:ext cx="10358437" cy="0"/>
        </a:xfrm>
        <a:prstGeom prst="line">
          <a:avLst/>
        </a:prstGeom>
        <a:gradFill rotWithShape="0">
          <a:gsLst>
            <a:gs pos="0">
              <a:schemeClr val="accent2">
                <a:hueOff val="-5929716"/>
                <a:satOff val="27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5929716"/>
                <a:satOff val="27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929716"/>
              <a:satOff val="27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C7DFFD-08F5-9340-BFAA-145E78A332CE}">
      <dsp:nvSpPr>
        <dsp:cNvPr id="0" name=""/>
        <dsp:cNvSpPr/>
      </dsp:nvSpPr>
      <dsp:spPr>
        <a:xfrm>
          <a:off x="0" y="1185527"/>
          <a:ext cx="10358437" cy="39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Gender-Based Insights</a:t>
          </a:r>
          <a:endParaRPr lang="en-US" sz="2400" kern="1200"/>
        </a:p>
      </dsp:txBody>
      <dsp:txXfrm>
        <a:off x="0" y="1185527"/>
        <a:ext cx="10358437" cy="394468"/>
      </dsp:txXfrm>
    </dsp:sp>
    <dsp:sp modelId="{12DCE50E-CD79-C54C-9AFC-D9EDB809D384}">
      <dsp:nvSpPr>
        <dsp:cNvPr id="0" name=""/>
        <dsp:cNvSpPr/>
      </dsp:nvSpPr>
      <dsp:spPr>
        <a:xfrm>
          <a:off x="0" y="1579996"/>
          <a:ext cx="10358437" cy="0"/>
        </a:xfrm>
        <a:prstGeom prst="line">
          <a:avLst/>
        </a:prstGeom>
        <a:gradFill rotWithShape="0">
          <a:gsLst>
            <a:gs pos="0">
              <a:schemeClr val="accent2">
                <a:hueOff val="-7906288"/>
                <a:satOff val="36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7906288"/>
                <a:satOff val="36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906288"/>
              <a:satOff val="36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573CF5-2A99-F84F-864B-94057424B5D7}">
      <dsp:nvSpPr>
        <dsp:cNvPr id="0" name=""/>
        <dsp:cNvSpPr/>
      </dsp:nvSpPr>
      <dsp:spPr>
        <a:xfrm>
          <a:off x="0" y="1579996"/>
          <a:ext cx="10358437" cy="39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Income Segmentation</a:t>
          </a:r>
          <a:endParaRPr lang="en-US" sz="2400" kern="1200"/>
        </a:p>
      </dsp:txBody>
      <dsp:txXfrm>
        <a:off x="0" y="1579996"/>
        <a:ext cx="10358437" cy="394468"/>
      </dsp:txXfrm>
    </dsp:sp>
    <dsp:sp modelId="{3CE46D36-5711-5E47-83ED-1035EE919D94}">
      <dsp:nvSpPr>
        <dsp:cNvPr id="0" name=""/>
        <dsp:cNvSpPr/>
      </dsp:nvSpPr>
      <dsp:spPr>
        <a:xfrm>
          <a:off x="0" y="1974465"/>
          <a:ext cx="10358437" cy="0"/>
        </a:xfrm>
        <a:prstGeom prst="line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FFF08F-F7C6-5841-8165-00D7039D8F29}">
      <dsp:nvSpPr>
        <dsp:cNvPr id="0" name=""/>
        <dsp:cNvSpPr/>
      </dsp:nvSpPr>
      <dsp:spPr>
        <a:xfrm>
          <a:off x="0" y="1974465"/>
          <a:ext cx="10358437" cy="39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Marital Status Influence</a:t>
          </a:r>
          <a:endParaRPr lang="en-US" sz="2400" kern="1200"/>
        </a:p>
      </dsp:txBody>
      <dsp:txXfrm>
        <a:off x="0" y="1974465"/>
        <a:ext cx="10358437" cy="394468"/>
      </dsp:txXfrm>
    </dsp:sp>
    <dsp:sp modelId="{FE94FEEC-614A-1B43-97B0-B6C613E074D9}">
      <dsp:nvSpPr>
        <dsp:cNvPr id="0" name=""/>
        <dsp:cNvSpPr/>
      </dsp:nvSpPr>
      <dsp:spPr>
        <a:xfrm>
          <a:off x="0" y="2368934"/>
          <a:ext cx="10358437" cy="0"/>
        </a:xfrm>
        <a:prstGeom prst="line">
          <a:avLst/>
        </a:prstGeom>
        <a:gradFill rotWithShape="0">
          <a:gsLst>
            <a:gs pos="0">
              <a:schemeClr val="accent2">
                <a:hueOff val="-11859433"/>
                <a:satOff val="54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859433"/>
                <a:satOff val="54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859433"/>
              <a:satOff val="54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6DD4AA-6136-334A-8106-4E7D8C39F90F}">
      <dsp:nvSpPr>
        <dsp:cNvPr id="0" name=""/>
        <dsp:cNvSpPr/>
      </dsp:nvSpPr>
      <dsp:spPr>
        <a:xfrm>
          <a:off x="0" y="2368934"/>
          <a:ext cx="10358437" cy="39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Zone-Based Strategies</a:t>
          </a:r>
          <a:endParaRPr lang="en-US" sz="2400" kern="1200"/>
        </a:p>
      </dsp:txBody>
      <dsp:txXfrm>
        <a:off x="0" y="2368934"/>
        <a:ext cx="10358437" cy="394468"/>
      </dsp:txXfrm>
    </dsp:sp>
    <dsp:sp modelId="{84D391CA-D049-DB46-96D4-6DD53DCD3438}">
      <dsp:nvSpPr>
        <dsp:cNvPr id="0" name=""/>
        <dsp:cNvSpPr/>
      </dsp:nvSpPr>
      <dsp:spPr>
        <a:xfrm>
          <a:off x="0" y="2763403"/>
          <a:ext cx="10358437" cy="0"/>
        </a:xfrm>
        <a:prstGeom prst="line">
          <a:avLst/>
        </a:prstGeom>
        <a:gradFill rotWithShape="0">
          <a:gsLst>
            <a:gs pos="0">
              <a:schemeClr val="accent2">
                <a:hueOff val="-13836004"/>
                <a:satOff val="63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836004"/>
                <a:satOff val="63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836004"/>
              <a:satOff val="63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1CBBDE-4E9A-A647-9C7B-389BBE1A56A9}">
      <dsp:nvSpPr>
        <dsp:cNvPr id="0" name=""/>
        <dsp:cNvSpPr/>
      </dsp:nvSpPr>
      <dsp:spPr>
        <a:xfrm>
          <a:off x="0" y="2763403"/>
          <a:ext cx="10358437" cy="39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Payment Method Preferences</a:t>
          </a:r>
          <a:endParaRPr lang="en-US" sz="2400" kern="1200"/>
        </a:p>
      </dsp:txBody>
      <dsp:txXfrm>
        <a:off x="0" y="2763403"/>
        <a:ext cx="10358437" cy="394468"/>
      </dsp:txXfrm>
    </dsp:sp>
    <dsp:sp modelId="{EE98440A-EF95-8B46-AB50-EFA5C41410EF}">
      <dsp:nvSpPr>
        <dsp:cNvPr id="0" name=""/>
        <dsp:cNvSpPr/>
      </dsp:nvSpPr>
      <dsp:spPr>
        <a:xfrm>
          <a:off x="0" y="3157872"/>
          <a:ext cx="10358437" cy="0"/>
        </a:xfrm>
        <a:prstGeom prst="line">
          <a:avLst/>
        </a:prstGeom>
        <a:gradFill rotWithShape="0">
          <a:gsLst>
            <a:gs pos="0">
              <a:schemeClr val="accent2">
                <a:hueOff val="-15812576"/>
                <a:satOff val="72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5812576"/>
                <a:satOff val="72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5812576"/>
              <a:satOff val="72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D42CA7-8395-FD42-A70D-ECBA1F627833}">
      <dsp:nvSpPr>
        <dsp:cNvPr id="0" name=""/>
        <dsp:cNvSpPr/>
      </dsp:nvSpPr>
      <dsp:spPr>
        <a:xfrm>
          <a:off x="0" y="3157872"/>
          <a:ext cx="10358437" cy="39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Clustering</a:t>
          </a:r>
          <a:endParaRPr lang="en-US" sz="2400" kern="1200"/>
        </a:p>
      </dsp:txBody>
      <dsp:txXfrm>
        <a:off x="0" y="3157872"/>
        <a:ext cx="10358437" cy="394468"/>
      </dsp:txXfrm>
    </dsp:sp>
    <dsp:sp modelId="{B1F6BA36-DD72-E648-880F-B2EC91F0E3BC}">
      <dsp:nvSpPr>
        <dsp:cNvPr id="0" name=""/>
        <dsp:cNvSpPr/>
      </dsp:nvSpPr>
      <dsp:spPr>
        <a:xfrm>
          <a:off x="0" y="3552341"/>
          <a:ext cx="10358437" cy="0"/>
        </a:xfrm>
        <a:prstGeom prst="line">
          <a:avLst/>
        </a:prstGeom>
        <a:gradFill rotWithShape="0">
          <a:gsLst>
            <a:gs pos="0">
              <a:schemeClr val="accent2">
                <a:hueOff val="-17789149"/>
                <a:satOff val="81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7789149"/>
                <a:satOff val="81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7789149"/>
              <a:satOff val="81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725798-760E-234D-9D9A-C98346F9539E}">
      <dsp:nvSpPr>
        <dsp:cNvPr id="0" name=""/>
        <dsp:cNvSpPr/>
      </dsp:nvSpPr>
      <dsp:spPr>
        <a:xfrm>
          <a:off x="0" y="3552341"/>
          <a:ext cx="10358437" cy="39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Predictive modelling</a:t>
          </a:r>
          <a:endParaRPr lang="en-US" sz="2400" kern="1200"/>
        </a:p>
      </dsp:txBody>
      <dsp:txXfrm>
        <a:off x="0" y="3552341"/>
        <a:ext cx="10358437" cy="394468"/>
      </dsp:txXfrm>
    </dsp:sp>
    <dsp:sp modelId="{A0636EA1-3EE3-A441-B9D2-C4C88BEA1D6B}">
      <dsp:nvSpPr>
        <dsp:cNvPr id="0" name=""/>
        <dsp:cNvSpPr/>
      </dsp:nvSpPr>
      <dsp:spPr>
        <a:xfrm>
          <a:off x="0" y="3946810"/>
          <a:ext cx="10358437" cy="0"/>
        </a:xfrm>
        <a:prstGeom prst="line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33C4B7-4A39-0341-A821-2389FB935BEE}">
      <dsp:nvSpPr>
        <dsp:cNvPr id="0" name=""/>
        <dsp:cNvSpPr/>
      </dsp:nvSpPr>
      <dsp:spPr>
        <a:xfrm>
          <a:off x="0" y="3946810"/>
          <a:ext cx="10358437" cy="394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Ensemble modelling</a:t>
          </a:r>
          <a:endParaRPr lang="en-US" sz="2400" kern="1200"/>
        </a:p>
      </dsp:txBody>
      <dsp:txXfrm>
        <a:off x="0" y="3946810"/>
        <a:ext cx="10358437" cy="39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dobetech/going-serverless-for-event-driven-applications-insights-from-adobe-i-os-sandeep-paliwal-eb51118ce22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rucz.ca/expatrepat/professionals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investmentzen/3035633285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89A8DA-2AD5-5E94-96D3-144F3AF66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-by APOORVA 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4005B-A89C-2EE6-A7A5-600CCB10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6" y="628888"/>
            <a:ext cx="3021463" cy="5903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345640-C569-7363-6A52-EEBA76F320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4955" y="2567225"/>
            <a:ext cx="882565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  <a:br>
              <a:rPr lang="en-US" sz="5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Insurance Sales</a:t>
            </a:r>
          </a:p>
        </p:txBody>
      </p:sp>
    </p:spTree>
    <p:extLst>
      <p:ext uri="{BB962C8B-B14F-4D97-AF65-F5344CB8AC3E}">
        <p14:creationId xmlns:p14="http://schemas.microsoft.com/office/powerpoint/2010/main" val="384423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73AD-2399-7D3B-4D35-786E23B7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Modelling Approach Used &amp; Why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DCCC7-9B8D-A728-58FB-F2D36C14E8FC}"/>
              </a:ext>
            </a:extLst>
          </p:cNvPr>
          <p:cNvSpPr txBox="1"/>
          <p:nvPr/>
        </p:nvSpPr>
        <p:spPr>
          <a:xfrm>
            <a:off x="1154955" y="2603500"/>
            <a:ext cx="348105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A group of small squares on a black background&#10;&#10;Description automatically generated">
            <a:extLst>
              <a:ext uri="{FF2B5EF4-FFF2-40B4-BE49-F238E27FC236}">
                <a16:creationId xmlns:a16="http://schemas.microsoft.com/office/drawing/2014/main" id="{AD6EF7A6-BF47-696F-5D88-E235750F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0313" y="2157413"/>
            <a:ext cx="9496136" cy="470058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74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F3E6B-8A1A-49B9-70B4-B057381D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4" name="Picture 3" descr="A group of colorful rectangular objects&#10;&#10;Description automatically generated">
            <a:extLst>
              <a:ext uri="{FF2B5EF4-FFF2-40B4-BE49-F238E27FC236}">
                <a16:creationId xmlns:a16="http://schemas.microsoft.com/office/drawing/2014/main" id="{CEADD8D8-30FC-934D-F856-2E5EF4DC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1543578"/>
            <a:ext cx="6639462" cy="3635104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7AFE-97BA-191D-B032-B96F295A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556935"/>
            <a:ext cx="3133726" cy="38989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IN" sz="2400" b="1" i="1" kern="0" spc="25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Ensemble modelling</a:t>
            </a:r>
          </a:p>
          <a:p>
            <a:pPr>
              <a:spcBef>
                <a:spcPts val="1200"/>
              </a:spcBef>
            </a:pPr>
            <a:r>
              <a:rPr lang="en-IN" sz="2400" b="1" i="1" kern="0" spc="25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endParaRPr lang="en-IN" sz="2400" b="1" kern="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IN" sz="2400" b="1" i="1" spc="25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2400" dirty="0">
              <a:solidFill>
                <a:srgbClr val="FFFFFF"/>
              </a:solidFill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IN" sz="2400" b="1" i="1" spc="25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endParaRPr lang="en-IN" sz="2400" dirty="0">
              <a:solidFill>
                <a:srgbClr val="FFFFFF"/>
              </a:solidFill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IN" sz="2400" b="1" i="1" spc="25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Early Stopping</a:t>
            </a:r>
            <a:endParaRPr lang="en-IN" sz="2400" b="1" dirty="0">
              <a:solidFill>
                <a:srgbClr val="FFFFFF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white cloud with gears in the shape of a brain with The World in the background&#10;&#10;Description automatically generated">
            <a:extLst>
              <a:ext uri="{FF2B5EF4-FFF2-40B4-BE49-F238E27FC236}">
                <a16:creationId xmlns:a16="http://schemas.microsoft.com/office/drawing/2014/main" id="{D69A36D6-688A-D3C1-D83B-A848C0D6F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740" r="-1" b="1957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38CF9-0AB1-762B-65AC-DCA50EFB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47" y="5071092"/>
            <a:ext cx="10407602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Insights from Analysis</a:t>
            </a:r>
            <a:br>
              <a:rPr lang="en-US" dirty="0">
                <a:solidFill>
                  <a:srgbClr val="EBEBEB"/>
                </a:solidFill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3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1E2547-64AA-8FBC-BC0D-40AE27EB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 from Analysis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1796085-1A0D-0D9C-4AC9-752C37EE0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366241"/>
              </p:ext>
            </p:extLst>
          </p:nvPr>
        </p:nvGraphicFramePr>
        <p:xfrm>
          <a:off x="1042988" y="1785938"/>
          <a:ext cx="10358437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417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3B42F-1FA1-BDF3-0AC0-ADB012F3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41266"/>
            <a:ext cx="544707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gold seal with a thumbs up&#10;&#10;Description automatically generated">
            <a:extLst>
              <a:ext uri="{FF2B5EF4-FFF2-40B4-BE49-F238E27FC236}">
                <a16:creationId xmlns:a16="http://schemas.microsoft.com/office/drawing/2014/main" id="{8BFFDB44-8D6C-8029-6397-7AA32D4DB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73074" y="1113063"/>
            <a:ext cx="465961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879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759A91-BF15-2AE9-FCF3-A13C0B29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7734"/>
            <a:ext cx="4655636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04AE-0570-C2FC-A26A-3551309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-apple-system-font"/>
              </a:rPr>
              <a:t>Increase the customers based on the EDA</a:t>
            </a:r>
            <a:endParaRPr lang="en-IN" sz="2400" b="1" i="0" u="none" strike="noStrike" dirty="0">
              <a:solidFill>
                <a:schemeClr val="tx1"/>
              </a:solidFill>
              <a:effectLst/>
              <a:latin typeface="-apple-system-font"/>
            </a:endParaRPr>
          </a:p>
          <a:p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-apple-system-font"/>
              </a:rPr>
              <a:t>Model Validation</a:t>
            </a:r>
          </a:p>
          <a:p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-apple-system-font"/>
              </a:rPr>
              <a:t>Explore More Data</a:t>
            </a:r>
            <a:endParaRPr lang="en-IN" sz="2400" b="1" dirty="0">
              <a:solidFill>
                <a:schemeClr val="tx1"/>
              </a:solidFill>
              <a:latin typeface="-apple-system-font"/>
            </a:endParaRPr>
          </a:p>
          <a:p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-apple-system-font"/>
              </a:rPr>
              <a:t>Regularization</a:t>
            </a:r>
          </a:p>
          <a:p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-apple-system-font"/>
              </a:rPr>
              <a:t>Model Deployment</a:t>
            </a:r>
            <a:endParaRPr lang="en-IN" sz="2400" b="1" dirty="0">
              <a:solidFill>
                <a:schemeClr val="tx1"/>
              </a:solidFill>
              <a:latin typeface="-apple-system-font"/>
            </a:endParaRPr>
          </a:p>
          <a:p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-apple-system-font"/>
              </a:rPr>
              <a:t>Ensemble Methods</a:t>
            </a:r>
          </a:p>
          <a:p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-apple-system-font"/>
              </a:rPr>
              <a:t>Feature Importance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41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F35B-AC05-602C-67F0-BCED74BD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5" y="509711"/>
            <a:ext cx="6441874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-up of a life insurance form&#10;&#10;Description automatically generated">
            <a:extLst>
              <a:ext uri="{FF2B5EF4-FFF2-40B4-BE49-F238E27FC236}">
                <a16:creationId xmlns:a16="http://schemas.microsoft.com/office/drawing/2014/main" id="{E2E55DCE-1099-CE3B-59F6-E032A8C43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144" r="27555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D10B-A072-C4E0-1795-75E88E96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10" y="2648837"/>
            <a:ext cx="6355793" cy="3811740"/>
          </a:xfrm>
        </p:spPr>
        <p:txBody>
          <a:bodyPr anchor="ctr">
            <a:noAutofit/>
          </a:bodyPr>
          <a:lstStyle/>
          <a:p>
            <a:r>
              <a:rPr lang="en-IN" sz="2200" dirty="0">
                <a:solidFill>
                  <a:schemeClr val="tx1"/>
                </a:solidFill>
                <a:latin typeface="-apple-system-font"/>
              </a:rPr>
              <a:t>The primary business problem is predicting customer churn in the life insurance sales industry. </a:t>
            </a:r>
          </a:p>
          <a:p>
            <a:r>
              <a:rPr lang="en-IN" sz="2200" b="1" i="0" u="none" strike="noStrike" dirty="0">
                <a:solidFill>
                  <a:schemeClr val="tx1"/>
                </a:solidFill>
                <a:effectLst/>
                <a:latin typeface="-apple-system-font"/>
              </a:rPr>
              <a:t>Constraints</a:t>
            </a:r>
            <a:r>
              <a:rPr lang="en-US" sz="2200" b="1" i="0" u="none" strike="noStrike" dirty="0">
                <a:solidFill>
                  <a:schemeClr val="tx1"/>
                </a:solidFill>
                <a:effectLst/>
                <a:latin typeface="-apple-system-font"/>
              </a:rPr>
              <a:t> </a:t>
            </a:r>
            <a:r>
              <a:rPr lang="en-US" sz="2200" i="0" u="none" strike="noStrike" dirty="0">
                <a:solidFill>
                  <a:schemeClr val="tx1"/>
                </a:solidFill>
                <a:effectLst/>
                <a:latin typeface="-apple-system-font"/>
              </a:rPr>
              <a:t>are</a:t>
            </a:r>
            <a:r>
              <a:rPr lang="en-IN" sz="2200" b="1" dirty="0">
                <a:solidFill>
                  <a:schemeClr val="tx1"/>
                </a:solidFill>
                <a:latin typeface="-apple-system-font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-apple-system-font"/>
              </a:rPr>
              <a:t>Data Quality, Time Constraints, Resource Limitations.</a:t>
            </a:r>
          </a:p>
          <a:p>
            <a:r>
              <a:rPr lang="en-IN" sz="2200" b="1" i="0" u="none" strike="noStrike" dirty="0">
                <a:solidFill>
                  <a:schemeClr val="tx1"/>
                </a:solidFill>
                <a:effectLst/>
                <a:latin typeface="-apple-system-font"/>
              </a:rPr>
              <a:t>Scope </a:t>
            </a:r>
            <a:r>
              <a:rPr lang="en-IN" sz="2200" i="0" u="none" strike="noStrike" dirty="0">
                <a:solidFill>
                  <a:schemeClr val="tx1"/>
                </a:solidFill>
                <a:effectLst/>
                <a:latin typeface="-apple-system-font"/>
              </a:rPr>
              <a:t>is to </a:t>
            </a:r>
            <a:r>
              <a:rPr lang="en-IN" sz="2200" dirty="0">
                <a:solidFill>
                  <a:schemeClr val="tx1"/>
                </a:solidFill>
                <a:latin typeface="-apple-system-font"/>
              </a:rPr>
              <a:t>generate insights to help the business understand key factors driving customer churn and develop retention strategies.</a:t>
            </a:r>
          </a:p>
          <a:p>
            <a:r>
              <a:rPr lang="en-IN" sz="2200" b="1" dirty="0">
                <a:solidFill>
                  <a:schemeClr val="tx1"/>
                </a:solidFill>
                <a:latin typeface="-apple-system-font"/>
              </a:rPr>
              <a:t>Objectives </a:t>
            </a:r>
            <a:r>
              <a:rPr lang="en-IN" sz="2200" dirty="0">
                <a:solidFill>
                  <a:schemeClr val="tx1"/>
                </a:solidFill>
                <a:latin typeface="-apple-system-font"/>
              </a:rPr>
              <a:t>are to develop and evaluate different predictive models to get the best performance and provide business insights.</a:t>
            </a:r>
          </a:p>
          <a:p>
            <a:endParaRPr lang="en-IN" sz="2200" b="1" dirty="0">
              <a:solidFill>
                <a:schemeClr val="tx1"/>
              </a:solidFill>
              <a:latin typeface="-apple-system-font"/>
            </a:endParaRPr>
          </a:p>
          <a:p>
            <a:endParaRPr lang="en-US" sz="2200" i="0" u="none" strike="noStrike" dirty="0">
              <a:solidFill>
                <a:schemeClr val="tx1"/>
              </a:solidFill>
              <a:effectLst/>
              <a:latin typeface="-apple-system-fon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48027-809D-1A1F-5A2A-6497CEAC7371}"/>
              </a:ext>
            </a:extLst>
          </p:cNvPr>
          <p:cNvSpPr txBox="1"/>
          <p:nvPr/>
        </p:nvSpPr>
        <p:spPr>
          <a:xfrm>
            <a:off x="9004066" y="603042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flickr.com/photos/investmentzen/303563328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58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2E4B9-07DD-5633-68F0-B096BC98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85AC-553B-07A8-60D5-EA9B17AB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data shows maximum distributers are the agents.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Majority customers are male.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Highest distribution zone is west and The existing product type is 4</a:t>
            </a:r>
          </a:p>
        </p:txBody>
      </p:sp>
      <p:pic>
        <p:nvPicPr>
          <p:cNvPr id="4" name="Picture 3" descr="A colorful rectangles and squares&#10;&#10;Description automatically generated">
            <a:extLst>
              <a:ext uri="{FF2B5EF4-FFF2-40B4-BE49-F238E27FC236}">
                <a16:creationId xmlns:a16="http://schemas.microsoft.com/office/drawing/2014/main" id="{B8132240-01E5-B402-DFCA-24A556AA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5081" y="645107"/>
            <a:ext cx="4328216" cy="2710388"/>
          </a:xfrm>
          <a:prstGeom prst="rect">
            <a:avLst/>
          </a:prstGeom>
          <a:noFill/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32E8AA1-CE8B-7ADA-48AE-4C5DEE1B2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74" y="3311005"/>
            <a:ext cx="4368723" cy="2972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45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7A061-A797-2304-3EF2-38445CEB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AE5343-C9BE-01EB-1458-F3890070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most of the customers salaried professionals</a:t>
            </a:r>
          </a:p>
          <a:p>
            <a:r>
              <a:rPr lang="en-IN" sz="2400" dirty="0">
                <a:solidFill>
                  <a:schemeClr val="tx1"/>
                </a:solidFill>
              </a:rPr>
              <a:t>Segment customers based on their income levels to understand their purchasing power and preferences. The majority fall under the segment of 15000 to 25000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 descr="A comparison of a graph&#10;&#10;Description automatically generated">
            <a:extLst>
              <a:ext uri="{FF2B5EF4-FFF2-40B4-BE49-F238E27FC236}">
                <a16:creationId xmlns:a16="http://schemas.microsoft.com/office/drawing/2014/main" id="{7F93FC64-EB8E-DC6F-5B1C-A8A5A34F3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883662"/>
            <a:ext cx="5213111" cy="2411063"/>
          </a:xfrm>
          <a:prstGeom prst="rect">
            <a:avLst/>
          </a:prstGeom>
          <a:noFill/>
        </p:spPr>
      </p:pic>
      <p:pic>
        <p:nvPicPr>
          <p:cNvPr id="6" name="Content Placeholder 5" descr="A blue red white and green rectangles&#10;&#10;Description automatically generated">
            <a:extLst>
              <a:ext uri="{FF2B5EF4-FFF2-40B4-BE49-F238E27FC236}">
                <a16:creationId xmlns:a16="http://schemas.microsoft.com/office/drawing/2014/main" id="{3786FA45-16D0-749C-6E82-6E7A7071A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8950" y="3520086"/>
            <a:ext cx="4593951" cy="28712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7067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CEAB-F031-1F12-5391-81B4B9C0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06F792-BB2A-E468-99CE-94645778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5" y="1523128"/>
            <a:ext cx="5132438" cy="381174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most seen designation is manager.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 the maximum customers are graduates or higher</a:t>
            </a:r>
          </a:p>
        </p:txBody>
      </p:sp>
      <p:pic>
        <p:nvPicPr>
          <p:cNvPr id="7" name="Picture 6" descr="A graph showing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8DB66DC-FDD9-654F-272E-477863C0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634" y="645106"/>
            <a:ext cx="4886865" cy="3054291"/>
          </a:xfrm>
          <a:prstGeom prst="rect">
            <a:avLst/>
          </a:prstGeom>
          <a:noFill/>
        </p:spPr>
      </p:pic>
      <p:pic>
        <p:nvPicPr>
          <p:cNvPr id="6" name="Picture 5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F4397B3-4236-2668-6FDC-E6A192F66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3215" y="3708649"/>
            <a:ext cx="4709035" cy="2943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43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CEAB-F031-1F12-5391-81B4B9C0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06F792-BB2A-E468-99CE-94645778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355018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E"/>
                </a:solidFill>
              </a:rPr>
              <a:t>The most used method of payment is half yearly.</a:t>
            </a:r>
          </a:p>
          <a:p>
            <a:r>
              <a:rPr lang="en-US" sz="2400" dirty="0">
                <a:solidFill>
                  <a:srgbClr val="FFFFFE"/>
                </a:solidFill>
              </a:rPr>
              <a:t>The majority customers are married</a:t>
            </a:r>
          </a:p>
        </p:txBody>
      </p:sp>
      <p:pic>
        <p:nvPicPr>
          <p:cNvPr id="5" name="Picture 4" descr="A colorful rectangular shapes with black border&#10;&#10;Description automatically generated with medium confidence">
            <a:extLst>
              <a:ext uri="{FF2B5EF4-FFF2-40B4-BE49-F238E27FC236}">
                <a16:creationId xmlns:a16="http://schemas.microsoft.com/office/drawing/2014/main" id="{B2B13ECA-757A-3C83-3D73-D5ABA4417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 r="1" b="1"/>
          <a:stretch/>
        </p:blipFill>
        <p:spPr bwMode="auto">
          <a:xfrm>
            <a:off x="6912748" y="739713"/>
            <a:ext cx="4630795" cy="2830095"/>
          </a:xfrm>
          <a:prstGeom prst="rect">
            <a:avLst/>
          </a:prstGeom>
          <a:noFill/>
        </p:spPr>
      </p:pic>
      <p:pic>
        <p:nvPicPr>
          <p:cNvPr id="4" name="Content Placeholder 3" descr="A graph showing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6CC189BB-D4A8-D146-490E-E3C184E4C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0" r="4" b="4"/>
          <a:stretch/>
        </p:blipFill>
        <p:spPr bwMode="auto">
          <a:xfrm>
            <a:off x="7029450" y="3641426"/>
            <a:ext cx="4514093" cy="2700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996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B9A4-83AE-34F3-86AF-410545FA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6" y="973668"/>
            <a:ext cx="3792808" cy="10202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F19AC0A-F352-D981-FB41-CB0856501B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r="1" b="4640"/>
          <a:stretch/>
        </p:blipFill>
        <p:spPr bwMode="auto">
          <a:xfrm>
            <a:off x="5194607" y="803751"/>
            <a:ext cx="6391533" cy="5250498"/>
          </a:xfrm>
          <a:prstGeom prst="rect">
            <a:avLst/>
          </a:prstGeom>
          <a:noFill/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5435-4378-075C-7E6D-BD5C49A8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120900"/>
            <a:ext cx="3774506" cy="38989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Creating a new variable ‘Churn’ based on complaints and customer care score.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Descriptive modelling: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USING k-means clustering with 3 clusters.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6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BE5A2-9DAF-6341-0E4F-E41DAF7B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Modelling Approach Used &amp; Why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3DD8A-92AC-C499-76B8-341B29696058}"/>
              </a:ext>
            </a:extLst>
          </p:cNvPr>
          <p:cNvSpPr txBox="1"/>
          <p:nvPr/>
        </p:nvSpPr>
        <p:spPr>
          <a:xfrm>
            <a:off x="8382055" y="4591665"/>
            <a:ext cx="3161016" cy="1622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Predictive Modelling: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79482A-48D2-EA35-3054-26A860333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534536"/>
              </p:ext>
            </p:extLst>
          </p:nvPr>
        </p:nvGraphicFramePr>
        <p:xfrm>
          <a:off x="285750" y="585787"/>
          <a:ext cx="7686675" cy="56282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28009">
                  <a:extLst>
                    <a:ext uri="{9D8B030D-6E8A-4147-A177-3AD203B41FA5}">
                      <a16:colId xmlns:a16="http://schemas.microsoft.com/office/drawing/2014/main" val="2934923836"/>
                    </a:ext>
                  </a:extLst>
                </a:gridCol>
                <a:gridCol w="1239971">
                  <a:extLst>
                    <a:ext uri="{9D8B030D-6E8A-4147-A177-3AD203B41FA5}">
                      <a16:colId xmlns:a16="http://schemas.microsoft.com/office/drawing/2014/main" val="3937027116"/>
                    </a:ext>
                  </a:extLst>
                </a:gridCol>
                <a:gridCol w="1295488">
                  <a:extLst>
                    <a:ext uri="{9D8B030D-6E8A-4147-A177-3AD203B41FA5}">
                      <a16:colId xmlns:a16="http://schemas.microsoft.com/office/drawing/2014/main" val="423664686"/>
                    </a:ext>
                  </a:extLst>
                </a:gridCol>
                <a:gridCol w="1227435">
                  <a:extLst>
                    <a:ext uri="{9D8B030D-6E8A-4147-A177-3AD203B41FA5}">
                      <a16:colId xmlns:a16="http://schemas.microsoft.com/office/drawing/2014/main" val="1806113382"/>
                    </a:ext>
                  </a:extLst>
                </a:gridCol>
                <a:gridCol w="1227435">
                  <a:extLst>
                    <a:ext uri="{9D8B030D-6E8A-4147-A177-3AD203B41FA5}">
                      <a16:colId xmlns:a16="http://schemas.microsoft.com/office/drawing/2014/main" val="1202024928"/>
                    </a:ext>
                  </a:extLst>
                </a:gridCol>
                <a:gridCol w="1268337">
                  <a:extLst>
                    <a:ext uri="{9D8B030D-6E8A-4147-A177-3AD203B41FA5}">
                      <a16:colId xmlns:a16="http://schemas.microsoft.com/office/drawing/2014/main" val="1596210564"/>
                    </a:ext>
                  </a:extLst>
                </a:gridCol>
              </a:tblGrid>
              <a:tr h="683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Model</a:t>
                      </a:r>
                    </a:p>
                    <a:p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Accuracy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Precision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Recall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F1 Score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ROC AUC</a:t>
                      </a:r>
                      <a:endParaRPr lang="en-US" sz="1800"/>
                    </a:p>
                  </a:txBody>
                  <a:tcPr marL="86465" marR="86465" marT="43232" marB="43232"/>
                </a:tc>
                <a:extLst>
                  <a:ext uri="{0D108BD9-81ED-4DB2-BD59-A6C34878D82A}">
                    <a16:rowId xmlns:a16="http://schemas.microsoft.com/office/drawing/2014/main" val="3386246447"/>
                  </a:ext>
                </a:extLst>
              </a:tr>
              <a:tr h="683800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Logistic Regression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0.841593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0.884754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0.898780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0.891712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0.922632</a:t>
                      </a:r>
                      <a:endParaRPr lang="en-US" sz="1800"/>
                    </a:p>
                  </a:txBody>
                  <a:tcPr marL="86465" marR="86465" marT="43232" marB="43232"/>
                </a:tc>
                <a:extLst>
                  <a:ext uri="{0D108BD9-81ED-4DB2-BD59-A6C34878D82A}">
                    <a16:rowId xmlns:a16="http://schemas.microsoft.com/office/drawing/2014/main" val="2882590752"/>
                  </a:ext>
                </a:extLst>
              </a:tr>
              <a:tr h="683800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Decision Tree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0.866372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0.903498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0.913415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0.908429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0.827675</a:t>
                      </a:r>
                      <a:endParaRPr lang="en-US" sz="1800"/>
                    </a:p>
                  </a:txBody>
                  <a:tcPr marL="86465" marR="86465" marT="43232" marB="43232"/>
                </a:tc>
                <a:extLst>
                  <a:ext uri="{0D108BD9-81ED-4DB2-BD59-A6C34878D82A}">
                    <a16:rowId xmlns:a16="http://schemas.microsoft.com/office/drawing/2014/main" val="2923116318"/>
                  </a:ext>
                </a:extLst>
              </a:tr>
              <a:tr h="683800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Random Forest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0.894690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0.980796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0.871951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0.923176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0.959138</a:t>
                      </a:r>
                      <a:endParaRPr lang="en-US" sz="1800"/>
                    </a:p>
                  </a:txBody>
                  <a:tcPr marL="86465" marR="86465" marT="43232" marB="43232"/>
                </a:tc>
                <a:extLst>
                  <a:ext uri="{0D108BD9-81ED-4DB2-BD59-A6C34878D82A}">
                    <a16:rowId xmlns:a16="http://schemas.microsoft.com/office/drawing/2014/main" val="2885197424"/>
                  </a:ext>
                </a:extLst>
              </a:tr>
              <a:tr h="683800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Gradient Boosting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0.879646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0.981690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0.850000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0.911111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0.942124</a:t>
                      </a:r>
                      <a:endParaRPr lang="en-US" sz="1800"/>
                    </a:p>
                  </a:txBody>
                  <a:tcPr marL="86465" marR="86465" marT="43232" marB="43232"/>
                </a:tc>
                <a:extLst>
                  <a:ext uri="{0D108BD9-81ED-4DB2-BD59-A6C34878D82A}">
                    <a16:rowId xmlns:a16="http://schemas.microsoft.com/office/drawing/2014/main" val="2737716390"/>
                  </a:ext>
                </a:extLst>
              </a:tr>
              <a:tr h="420800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SVM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0.854867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0.929319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0.865854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0.896465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0.923116</a:t>
                      </a:r>
                      <a:endParaRPr lang="en-US" sz="1800"/>
                    </a:p>
                  </a:txBody>
                  <a:tcPr marL="86465" marR="86465" marT="43232" marB="43232"/>
                </a:tc>
                <a:extLst>
                  <a:ext uri="{0D108BD9-81ED-4DB2-BD59-A6C34878D82A}">
                    <a16:rowId xmlns:a16="http://schemas.microsoft.com/office/drawing/2014/main" val="2010737350"/>
                  </a:ext>
                </a:extLst>
              </a:tr>
              <a:tr h="420800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k-NN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0.817699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</a:rPr>
                        <a:t>0.859485 </a:t>
                      </a:r>
                      <a:endParaRPr lang="en-US" sz="1800" dirty="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0.895122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0.876941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0.868755</a:t>
                      </a:r>
                      <a:endParaRPr lang="en-US" sz="1800"/>
                    </a:p>
                  </a:txBody>
                  <a:tcPr marL="86465" marR="86465" marT="43232" marB="43232"/>
                </a:tc>
                <a:extLst>
                  <a:ext uri="{0D108BD9-81ED-4DB2-BD59-A6C34878D82A}">
                    <a16:rowId xmlns:a16="http://schemas.microsoft.com/office/drawing/2014/main" val="2259883681"/>
                  </a:ext>
                </a:extLst>
              </a:tr>
              <a:tr h="683800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Neural Network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0.887611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0.931507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0.912195 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0.921750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0.956861</a:t>
                      </a:r>
                      <a:endParaRPr lang="en-US" sz="1800"/>
                    </a:p>
                  </a:txBody>
                  <a:tcPr marL="86465" marR="86465" marT="43232" marB="43232"/>
                </a:tc>
                <a:extLst>
                  <a:ext uri="{0D108BD9-81ED-4DB2-BD59-A6C34878D82A}">
                    <a16:rowId xmlns:a16="http://schemas.microsoft.com/office/drawing/2014/main" val="2920933249"/>
                  </a:ext>
                </a:extLst>
              </a:tr>
              <a:tr h="683800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Naive Bayes  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0.579646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0.988669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0.425610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lt1"/>
                          </a:solidFill>
                          <a:effectLst/>
                        </a:rPr>
                        <a:t>0.595055</a:t>
                      </a:r>
                      <a:endParaRPr lang="en-US" sz="1800"/>
                    </a:p>
                  </a:txBody>
                  <a:tcPr marL="86465" marR="86465" marT="43232" marB="43232"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</a:rPr>
                        <a:t>0.900555</a:t>
                      </a:r>
                      <a:endParaRPr lang="en-US" sz="1800" dirty="0"/>
                    </a:p>
                  </a:txBody>
                  <a:tcPr marL="86465" marR="86465" marT="43232" marB="43232"/>
                </a:tc>
                <a:extLst>
                  <a:ext uri="{0D108BD9-81ED-4DB2-BD59-A6C34878D82A}">
                    <a16:rowId xmlns:a16="http://schemas.microsoft.com/office/drawing/2014/main" val="149142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5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D4BA2-6BDE-DB03-399D-67923DD7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0" y="973668"/>
            <a:ext cx="3943694" cy="10202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  <a:b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99C8E5F-D310-F2D2-1390-DE3AB81C7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1399688"/>
            <a:ext cx="6391533" cy="4058623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8E26-77C8-372B-7EFE-297C9740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68" y="1993900"/>
            <a:ext cx="4075003" cy="447966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/>
              <a:t>Random Forest</a:t>
            </a:r>
            <a:r>
              <a:rPr lang="en-IN" sz="2400" dirty="0"/>
              <a:t> and </a:t>
            </a:r>
            <a:r>
              <a:rPr lang="en-IN" sz="2400" b="1" dirty="0"/>
              <a:t>Neural Network</a:t>
            </a:r>
            <a:r>
              <a:rPr lang="en-IN" sz="2400" dirty="0"/>
              <a:t> models have the highest predictive accuracy with an AUC of 0.96, followed by </a:t>
            </a:r>
            <a:r>
              <a:rPr lang="en-IN" sz="2400" b="1" dirty="0"/>
              <a:t>Gradient Boosting</a:t>
            </a:r>
            <a:r>
              <a:rPr lang="en-IN" sz="2400" dirty="0"/>
              <a:t> with an AUC of 0.94. The </a:t>
            </a:r>
            <a:r>
              <a:rPr lang="en-IN" sz="2400" b="1" dirty="0"/>
              <a:t>Decision Tree</a:t>
            </a:r>
            <a:r>
              <a:rPr lang="en-IN" sz="2400" dirty="0"/>
              <a:t> model has the lowest performance among the models compared, with an AUC of 0.83.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1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4518</TotalTime>
  <Words>414</Words>
  <Application>Microsoft Macintosh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-apple-system-font</vt:lpstr>
      <vt:lpstr>Arial</vt:lpstr>
      <vt:lpstr>Century Gothic</vt:lpstr>
      <vt:lpstr>Wingdings 3</vt:lpstr>
      <vt:lpstr>Ion Boardroom</vt:lpstr>
      <vt:lpstr>Capstone Presentation Life Insurance Sales</vt:lpstr>
      <vt:lpstr>Business Problem Understanding </vt:lpstr>
      <vt:lpstr>Business Problem Understanding</vt:lpstr>
      <vt:lpstr>Business Problem Understanding</vt:lpstr>
      <vt:lpstr>Business Problem Understanding</vt:lpstr>
      <vt:lpstr>Business Problem Understanding</vt:lpstr>
      <vt:lpstr>Modelling Approach Used &amp; Why</vt:lpstr>
      <vt:lpstr>Modelling Approach Used &amp; Why</vt:lpstr>
      <vt:lpstr>Modelling Approach Used &amp; Why </vt:lpstr>
      <vt:lpstr>Modelling Approach Used &amp; Why</vt:lpstr>
      <vt:lpstr>Modelling Approach Used &amp; Why</vt:lpstr>
      <vt:lpstr>Insights from Analysis </vt:lpstr>
      <vt:lpstr>Insights from Analysis</vt:lpstr>
      <vt:lpstr>Recommendations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 Life Insurance Sales</dc:title>
  <dc:creator>Darshan MC</dc:creator>
  <cp:lastModifiedBy>Darshan MC</cp:lastModifiedBy>
  <cp:revision>5</cp:revision>
  <dcterms:created xsi:type="dcterms:W3CDTF">2024-06-30T17:13:40Z</dcterms:created>
  <dcterms:modified xsi:type="dcterms:W3CDTF">2024-07-05T10:28:24Z</dcterms:modified>
</cp:coreProperties>
</file>