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92"/>
  </p:normalViewPr>
  <p:slideViewPr>
    <p:cSldViewPr snapToGrid="0">
      <p:cViewPr varScale="1">
        <p:scale>
          <a:sx n="114" d="100"/>
          <a:sy n="114" d="100"/>
        </p:scale>
        <p:origin x="5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E05BC-12CF-0610-D6E1-0CDF93744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DAC1B-99A9-11B0-312D-9FA64BF2D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0156-57A1-E480-BC00-E09D7F77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5DDFE-E568-6A01-90CD-949647AE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22F96-004E-92DB-78B8-B34FFB850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46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99FD-32FE-D0EA-57D5-4A334D47F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50DC80-6BBE-AA47-02A2-387ECF8528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B2CAF-3F2E-7EC8-4F8E-6D0717BEA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024BA-73A8-13B0-6B5A-988A485E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54B5F-1959-1D5C-1ED7-5B6FB5204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F4F388-FC74-5975-C217-FF1B5BCC8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A78D9-F011-6904-E4EE-07ADE133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3B2ED7-F0CE-02D6-F95C-1373B9FBD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99513-62FE-4449-7B33-7AA59EB03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775D0-E5AF-5A30-7257-48ED2615D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9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35F2-D592-37A4-775B-7D16545B0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8F063-FC57-B881-D38E-D6FB879DC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CFAE4-8009-C8E9-D73D-EFC747E8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0EF0E-0BFA-8970-46CA-E5E601045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6318B-9B27-89E3-BFE2-169231FE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4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51B3F-D68E-2201-ACE7-5982FB93A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A7B14-1FDB-7079-1E1D-A0562119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9CDF7-7272-A27E-EA8F-74F117FC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2FB4C-4065-99C0-8101-2852E6EC2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B401E-6A73-D991-F5F0-3B3451509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1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39204-7520-3219-562B-170D1FC7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53C09-78D5-E176-1FE2-B089CFC7D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4C1B5-F7B7-AFDE-F267-9D3202416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A876C-4564-3F79-F3CF-231AD41E9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0F184-B117-D464-EC8E-C9EBF25C6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82A1-119D-6737-37BC-813B61324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2E1A1-0642-C9E6-9BD8-EB151FE22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1CD4C-A2EA-3189-411E-CA29709E7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9A928-04E4-7930-73A0-764F38CA1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C434-8502-4109-D249-87E7D2109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42918C-9C54-44EB-B564-9F04117CC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C14314-7B0E-4975-AA0A-6BC255F35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A8BBA8-07A2-709D-F735-490E226D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855D3-12C7-2B00-692F-FEB43D6D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2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AAB7F-1A15-592C-8C92-10DBF641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81B9E5-1B75-721A-C821-FBB31A990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FFEB5-23A2-F947-D25D-B95028FBA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211A3C-6627-2B0C-7256-26B07C2B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56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52745E-40CE-C2EE-479C-176905120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98EC5-AF35-95A3-44FF-FBDA3F3E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EE8BF-DE3C-405A-0856-8ADFCC14A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44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48FB2-AF94-1C2D-3040-D35EEE174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CCA3-745D-61A7-67E6-A12BE4FD8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A181CE-9304-285D-0465-13F5FE94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FAFBD-D752-E02C-1A92-4F5338EF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14E7FC-2B62-8783-EF25-47F237084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FBDD2-EB50-1FDF-67D4-CEE07FC13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15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2F7E-AFED-6A90-938F-0096FA09E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A8B4E0-7A16-8640-C2C1-1299FCE82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9B253-B0BF-21A6-AD86-2B0CA36B3D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E470C-938E-8AB8-9110-2EBBA2CB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C5C80-3780-CFD9-FBEF-5A9A7D953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61AC4-AEA4-93EE-92C3-3ABDB7E5D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67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E2099-66F8-4A06-C11F-23D3F976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0F678F-2E30-0250-EFB3-F21EB8CC3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50A49-0CCC-CBF2-4497-5C67CE4FA7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A3289-1D51-7D41-9725-0E67AF4A9862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9CC3F-E2C2-D8EB-118A-4FEFED16CA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78D9-2A1F-EBA1-F5F9-580AEA03D4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B797-E8EC-CE44-B44E-A3AA58E7F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FE25-B487-781B-7E5C-7198E44B3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52206-B4A4-1F6C-BC98-298E38C6EB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iagram of a person's workflow&#10;&#10;Description automatically generated">
            <a:extLst>
              <a:ext uri="{FF2B5EF4-FFF2-40B4-BE49-F238E27FC236}">
                <a16:creationId xmlns:a16="http://schemas.microsoft.com/office/drawing/2014/main" id="{B1A7D900-8E01-2196-5CAD-661B28338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11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8B28-3CAA-3674-8946-782349B5F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network&#10;&#10;Description automatically generated">
            <a:extLst>
              <a:ext uri="{FF2B5EF4-FFF2-40B4-BE49-F238E27FC236}">
                <a16:creationId xmlns:a16="http://schemas.microsoft.com/office/drawing/2014/main" id="{39F64E10-E870-069F-14E3-892400823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7173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EE35-4B72-3DCE-5B29-992FD73D4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CF2A8A64-621F-02CD-4D08-5D313480B9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7182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Yadati, Akhil</dc:creator>
  <cp:lastModifiedBy>Yadati, Akhil</cp:lastModifiedBy>
  <cp:revision>3</cp:revision>
  <dcterms:created xsi:type="dcterms:W3CDTF">2025-03-20T00:25:31Z</dcterms:created>
  <dcterms:modified xsi:type="dcterms:W3CDTF">2025-03-20T00:30:45Z</dcterms:modified>
</cp:coreProperties>
</file>