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8E04-EEA0-D709-2655-BFDF37DD0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1CC53-0655-32F4-EB42-259FE9EDB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F3D33-6ABD-5F8D-D849-0B57147A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27A5-8D30-7D4E-89E8-34EE2FA1B5C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777F3-599C-6CD2-7370-FF6D3D1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C97DD-CD0F-D243-6862-A2562BA0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D98B-4172-8441-BEB2-BACFB669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9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DBB1-A54D-36F0-A58A-78A3FA86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1CFA5-AE69-47DD-1A2F-0414842AE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8D2EE-FE48-800F-50CA-1DA6E258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27A5-8D30-7D4E-89E8-34EE2FA1B5C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7CA5-B70F-3716-3C09-FBC9070C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EDC97-06AF-7F2B-75F5-8EB8AFEE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D98B-4172-8441-BEB2-BACFB669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858A6-A02D-522A-93F3-316981334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BAE16-38F5-3B82-CFC0-F5DBDB0A2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82FCC-1009-7595-45C6-D54D7DA2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27A5-8D30-7D4E-89E8-34EE2FA1B5C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C326C-B97F-2AEE-86D6-708701C5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95E06-916D-2C12-B965-2A3430F4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D98B-4172-8441-BEB2-BACFB669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1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37CA-8599-C323-067B-C117139C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D5A90-08E6-C41F-458C-3082E9EC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B7029-BE8E-0718-47CB-7E7B9EAE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27A5-8D30-7D4E-89E8-34EE2FA1B5C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3D837-F4BF-0982-B8CA-0C9D63AF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1C4B-CBC0-F50F-9247-B89834F5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D98B-4172-8441-BEB2-BACFB669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5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DF04-5D79-B124-8A48-951E360A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388AD-D430-CE31-9AFA-B3AD92248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ECC9-23F5-262E-0661-C8ECA21B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27A5-8D30-7D4E-89E8-34EE2FA1B5C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63603-AEF9-741D-31C5-FC38474F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AE83A-5125-576F-53E5-9575037A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D98B-4172-8441-BEB2-BACFB669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D971-116B-23F9-9757-B35A1F2C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E26A-85E4-4F4D-C2A6-C7962D501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CF092-29F1-2CC1-37CE-0DEFF07C0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F0B8B-402C-E810-F111-F180B693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27A5-8D30-7D4E-89E8-34EE2FA1B5C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D946A-8D7C-D649-F6B9-763CA8A2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3B6B1-3D9E-9BCF-32D5-C142C076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D98B-4172-8441-BEB2-BACFB669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4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CE60-2B90-32F1-FCBD-F6453704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92CA9-56CF-7787-4D6E-2D63687C7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D448C-B3B0-534E-C6A2-C52411F63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4D748-01B6-F493-5585-C1704E7CA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ACCE2-6599-B4A7-CCA4-4ABDE4F3E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97185-605C-ECC3-931D-4FC57DA0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27A5-8D30-7D4E-89E8-34EE2FA1B5C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38F56-C320-634A-1856-5091FCAA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0A23C-6280-3D73-48FB-D3287FC1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D98B-4172-8441-BEB2-BACFB669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2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DCFF-ECAA-06FA-3735-5BF99826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B2AA9-2D79-5643-F061-54F834A4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27A5-8D30-7D4E-89E8-34EE2FA1B5C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3628E-A7AA-A97D-83F0-03A2DE46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EDD6C-96D2-193B-56E1-913879E8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D98B-4172-8441-BEB2-BACFB669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4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F5350-AF3C-900D-C789-B4A804DC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27A5-8D30-7D4E-89E8-34EE2FA1B5C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11953-5641-2975-CB93-F7E4BF3E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A3469-4ACF-EFF2-9BC6-08CAB921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D98B-4172-8441-BEB2-BACFB669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ACC5-36F2-C32C-C955-AAEAF0EB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6BEB-380A-6F07-7BB8-9CC4AE48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44E1C-0730-BBDE-0067-044F2B37D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7A118-4C27-4054-64E1-8C10E0A0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27A5-8D30-7D4E-89E8-34EE2FA1B5C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22067-4FED-AA69-E00F-0CA612FC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9D617-D6F8-681C-0683-DD2EDBD6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D98B-4172-8441-BEB2-BACFB669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9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838A-0D7B-9DC9-4A92-C1DFCCE9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95690-1235-EE1D-B790-FA2726858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EE96B-BDAE-F4AC-EDEB-FB3005618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04523-61A2-68A3-298D-4BAB90FC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27A5-8D30-7D4E-89E8-34EE2FA1B5C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CAD10-9134-AE97-D131-EDE051A4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0F338-AEDD-241E-5B3A-4A441E8A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D98B-4172-8441-BEB2-BACFB669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0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795A97-6FED-F38D-AE75-19E5CEE2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7FD5A-AF50-2CA4-F45F-D80329A6C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6EE20-9B6B-05F8-A81E-57F9C4D12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3127A5-8D30-7D4E-89E8-34EE2FA1B5C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35748-F20E-14EC-093C-869794EF8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54AF4-19C1-AB6C-D181-31F665612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BD98B-4172-8441-BEB2-BACFB6694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4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E22C-464C-1AA1-AC05-EC24DA32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52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Freelance Forge – Activity Diagram</a:t>
            </a:r>
            <a:r>
              <a:rPr lang="en-US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7DE81C-AC28-5FCB-0A43-4A7651E5D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62" y="2032000"/>
            <a:ext cx="11231141" cy="3932518"/>
          </a:xfrm>
        </p:spPr>
      </p:pic>
    </p:spTree>
    <p:extLst>
      <p:ext uri="{BB962C8B-B14F-4D97-AF65-F5344CB8AC3E}">
        <p14:creationId xmlns:p14="http://schemas.microsoft.com/office/powerpoint/2010/main" val="10218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1276-F6E7-6209-1FCC-6B1BB616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B1D6A4-806E-16C6-126F-58EAC49E3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643" y="1630082"/>
            <a:ext cx="7802714" cy="3597836"/>
          </a:xfrm>
        </p:spPr>
      </p:pic>
    </p:spTree>
    <p:extLst>
      <p:ext uri="{BB962C8B-B14F-4D97-AF65-F5344CB8AC3E}">
        <p14:creationId xmlns:p14="http://schemas.microsoft.com/office/powerpoint/2010/main" val="428985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Freelance Forge – Activity Diagram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Freelance Forge – Activity Diagram </dc:title>
  <dc:creator>syedadn99@gmail.com</dc:creator>
  <cp:lastModifiedBy>syedadn99@gmail.com</cp:lastModifiedBy>
  <cp:revision>1</cp:revision>
  <dcterms:created xsi:type="dcterms:W3CDTF">2025-03-23T20:27:21Z</dcterms:created>
  <dcterms:modified xsi:type="dcterms:W3CDTF">2025-03-23T20:44:25Z</dcterms:modified>
</cp:coreProperties>
</file>