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5"/>
    <p:restoredTop sz="94733"/>
  </p:normalViewPr>
  <p:slideViewPr>
    <p:cSldViewPr>
      <p:cViewPr varScale="1">
        <p:scale>
          <a:sx n="93" d="100"/>
          <a:sy n="93" d="100"/>
        </p:scale>
        <p:origin x="216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A360-284E-409F-A86B-D70CD7383C15}" type="datetimeFigureOut">
              <a:rPr lang="en-IN" smtClean="0"/>
              <a:pPr/>
              <a:t>26/04/25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2C39-5227-4900-86A0-2C44F95AF7C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A360-284E-409F-A86B-D70CD7383C15}" type="datetimeFigureOut">
              <a:rPr lang="en-IN" smtClean="0"/>
              <a:pPr/>
              <a:t>26/04/25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2C39-5227-4900-86A0-2C44F95AF7C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A360-284E-409F-A86B-D70CD7383C15}" type="datetimeFigureOut">
              <a:rPr lang="en-IN" smtClean="0"/>
              <a:pPr/>
              <a:t>26/04/25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2C39-5227-4900-86A0-2C44F95AF7C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A360-284E-409F-A86B-D70CD7383C15}" type="datetimeFigureOut">
              <a:rPr lang="en-IN" smtClean="0"/>
              <a:pPr/>
              <a:t>26/04/25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2C39-5227-4900-86A0-2C44F95AF7C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A360-284E-409F-A86B-D70CD7383C15}" type="datetimeFigureOut">
              <a:rPr lang="en-IN" smtClean="0"/>
              <a:pPr/>
              <a:t>26/04/25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2C39-5227-4900-86A0-2C44F95AF7C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A360-284E-409F-A86B-D70CD7383C15}" type="datetimeFigureOut">
              <a:rPr lang="en-IN" smtClean="0"/>
              <a:pPr/>
              <a:t>26/04/25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2C39-5227-4900-86A0-2C44F95AF7C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A360-284E-409F-A86B-D70CD7383C15}" type="datetimeFigureOut">
              <a:rPr lang="en-IN" smtClean="0"/>
              <a:pPr/>
              <a:t>26/04/25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2C39-5227-4900-86A0-2C44F95AF7C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A360-284E-409F-A86B-D70CD7383C15}" type="datetimeFigureOut">
              <a:rPr lang="en-IN" smtClean="0"/>
              <a:pPr/>
              <a:t>26/04/25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2C39-5227-4900-86A0-2C44F95AF7C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A360-284E-409F-A86B-D70CD7383C15}" type="datetimeFigureOut">
              <a:rPr lang="en-IN" smtClean="0"/>
              <a:pPr/>
              <a:t>26/04/25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2C39-5227-4900-86A0-2C44F95AF7C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A360-284E-409F-A86B-D70CD7383C15}" type="datetimeFigureOut">
              <a:rPr lang="en-IN" smtClean="0"/>
              <a:pPr/>
              <a:t>26/04/25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2C39-5227-4900-86A0-2C44F95AF7C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A360-284E-409F-A86B-D70CD7383C15}" type="datetimeFigureOut">
              <a:rPr lang="en-IN" smtClean="0"/>
              <a:pPr/>
              <a:t>26/04/25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2C39-5227-4900-86A0-2C44F95AF7C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FA360-284E-409F-A86B-D70CD7383C15}" type="datetimeFigureOut">
              <a:rPr lang="en-IN" smtClean="0"/>
              <a:pPr/>
              <a:t>26/04/25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52C39-5227-4900-86A0-2C44F95AF7C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022DC-7574-E1A1-6144-707C723F65B2}"/>
              </a:ext>
            </a:extLst>
          </p:cNvPr>
          <p:cNvSpPr txBox="1">
            <a:spLocks/>
          </p:cNvSpPr>
          <p:nvPr/>
        </p:nvSpPr>
        <p:spPr>
          <a:xfrm>
            <a:off x="640697" y="99402"/>
            <a:ext cx="777240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/>
              <a:t>Class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A6628F-37FE-AE60-585B-182C37EB5CB8}"/>
              </a:ext>
            </a:extLst>
          </p:cNvPr>
          <p:cNvSpPr txBox="1"/>
          <p:nvPr/>
        </p:nvSpPr>
        <p:spPr>
          <a:xfrm>
            <a:off x="3102084" y="908720"/>
            <a:ext cx="2256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400" dirty="0"/>
              <a:t>Application: Freelance Forge</a:t>
            </a:r>
            <a:endParaRPr lang="en-IN" sz="1400" dirty="0"/>
          </a:p>
        </p:txBody>
      </p:sp>
      <p:pic>
        <p:nvPicPr>
          <p:cNvPr id="8" name="Content Placeholder 7" descr="A diagram of a computer&#10;&#10;AI-generated content may be incorrect.">
            <a:extLst>
              <a:ext uri="{FF2B5EF4-FFF2-40B4-BE49-F238E27FC236}">
                <a16:creationId xmlns:a16="http://schemas.microsoft.com/office/drawing/2014/main" id="{62125824-61DE-07AF-37FF-E2AAFFD39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97" y="1242570"/>
            <a:ext cx="7531703" cy="5210765"/>
          </a:xfrm>
        </p:spPr>
      </p:pic>
    </p:spTree>
    <p:extLst>
      <p:ext uri="{BB962C8B-B14F-4D97-AF65-F5344CB8AC3E}">
        <p14:creationId xmlns:p14="http://schemas.microsoft.com/office/powerpoint/2010/main" val="57130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Arkansas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</dc:title>
  <dc:creator>Nidhi Sonpal</dc:creator>
  <cp:lastModifiedBy>Pallapotu, Mr. Asritha</cp:lastModifiedBy>
  <cp:revision>7</cp:revision>
  <dcterms:created xsi:type="dcterms:W3CDTF">2017-04-17T20:12:57Z</dcterms:created>
  <dcterms:modified xsi:type="dcterms:W3CDTF">2025-04-26T23:05:17Z</dcterms:modified>
</cp:coreProperties>
</file>