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/>
    <p:restoredTop sz="94733"/>
  </p:normalViewPr>
  <p:slideViewPr>
    <p:cSldViewPr snapToGrid="0" snapToObjects="1">
      <p:cViewPr varScale="1">
        <p:scale>
          <a:sx n="114" d="100"/>
          <a:sy n="114" d="100"/>
        </p:scale>
        <p:origin x="15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  <a:defRPr sz="2000" b="1"/>
            </a:pPr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Freelance Forge Sequence Diagram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 Jobs by Criteria (User Story 4.5)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202" y="2660904"/>
            <a:ext cx="361416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 b="1"/>
            </a:pPr>
            <a:r>
              <a:rPr lang="en-US" sz="1900"/>
              <a:t>User Story Outline: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/>
              <a:t>1. User logs into their account.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/>
              <a:t>2. User initiates a search before applying filters.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/>
              <a:t>3. Applies multiple filters (e.g., price, category).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/>
              <a:t>4. Sorts gigs by relevance, price.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/>
              <a:t>5. Returns filtered and sorted list to the user.</a:t>
            </a:r>
          </a:p>
        </p:txBody>
      </p:sp>
      <p:pic>
        <p:nvPicPr>
          <p:cNvPr id="9" name="Picture 8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436DE1DC-9712-0BB6-8012-758D3E5E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313192"/>
            <a:ext cx="4094226" cy="42316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731520"/>
            <a:ext cx="237566" cy="723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 algn="l">
              <a:spcAft>
                <a:spcPts val="600"/>
              </a:spcAft>
              <a:defRPr sz="1800" b="1">
                <a:solidFill>
                  <a:srgbClr val="5B9BD5"/>
                </a:solidFill>
              </a:defRPr>
            </a:pPr>
            <a:r>
              <a:rPr lang="en-US" dirty="0"/>
              <a:t>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  <a:defRPr sz="2000" b="1"/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Real-Time Communication (User Story 6.4)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 b="1"/>
            </a:pPr>
            <a:r>
              <a:rPr lang="en-US" sz="1600"/>
              <a:t>User Story Outline: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600"/>
              <a:t>1. User logs into their account.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600"/>
              <a:t>2. User starts a conversation.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600"/>
              <a:t>3. User sends a real-time message.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600"/>
              <a:t>4. Chat history is fetched.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600"/>
              <a:t>5. Conversation is marked as read.</a:t>
            </a:r>
          </a:p>
        </p:txBody>
      </p:sp>
      <p:pic>
        <p:nvPicPr>
          <p:cNvPr id="8" name="Picture 7" descr="A diagram of a conversation&#10;&#10;AI-generated content may be incorrect.">
            <a:extLst>
              <a:ext uri="{FF2B5EF4-FFF2-40B4-BE49-F238E27FC236}">
                <a16:creationId xmlns:a16="http://schemas.microsoft.com/office/drawing/2014/main" id="{430554B2-1600-F332-3FC1-0B7D6367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632141"/>
            <a:ext cx="5177790" cy="35937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731520"/>
            <a:ext cx="237566" cy="723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 algn="l">
              <a:spcAft>
                <a:spcPts val="600"/>
              </a:spcAft>
              <a:defRPr sz="1800" b="1">
                <a:solidFill>
                  <a:srgbClr val="5B9BD5"/>
                </a:solidFill>
              </a:defRPr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124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 Freelance Forge Sequence Diagram Filter Jobs by Criteria (User Story 4.5)  </vt:lpstr>
      <vt:lpstr>   Real-Time Communication (User Story 6.4)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Pallapotu, Mr. Asritha</cp:lastModifiedBy>
  <cp:revision>6</cp:revision>
  <dcterms:created xsi:type="dcterms:W3CDTF">2013-01-27T09:14:16Z</dcterms:created>
  <dcterms:modified xsi:type="dcterms:W3CDTF">2025-04-27T20:37:46Z</dcterms:modified>
  <cp:category/>
</cp:coreProperties>
</file>