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0D39-E308-424A-AB9A-1DD422E04CFF}" type="datetimeFigureOut">
              <a:rPr lang="en-IN" smtClean="0"/>
              <a:pPr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5A90-5E24-4865-ACB9-628CE7D00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49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="" xmlns:a16="http://schemas.microsoft.com/office/drawing/2014/main" id="{79460812-A652-3BEC-DE2E-2F4F8BFB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="" xmlns:a16="http://schemas.microsoft.com/office/drawing/2014/main" id="{C47ED82F-AB37-83B0-1598-F8B729819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="" xmlns:a16="http://schemas.microsoft.com/office/drawing/2014/main" id="{25C32AE6-307B-07DF-F559-39D95CE17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8803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="" xmlns:a16="http://schemas.microsoft.com/office/drawing/2014/main" id="{C1BC3AAD-95A6-FA60-5D29-80B45154C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="" xmlns:a16="http://schemas.microsoft.com/office/drawing/2014/main" id="{7B89185C-0F06-4FAB-1DC8-21848AEAD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="" xmlns:a16="http://schemas.microsoft.com/office/drawing/2014/main" id="{16BB1535-A802-1430-4603-C2C732EEC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9005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0D4A6B-6058-AA3E-B53A-FCE53E8C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28256D1-45B2-7A84-AF78-33F83F9A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E2B09F6-6582-5052-567A-06C5C52D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1E7AB03-9241-1408-54EF-2FA3158D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555D1CE-D8C5-E74D-F0B0-7939D9E7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527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2FD547-358A-A005-8E0E-76010E4C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621F493-28B2-8F12-9F00-3C955CDE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FEA16A1-3C03-6E9E-343C-EFC826D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4902311-31E8-E91A-CE7C-0CF72D20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20689C0-58E6-EE7E-392F-BCADB98B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494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7779E8D-4B69-446F-9D98-816A8A41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177018E-CF5B-05C7-7985-7AB98136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D88AD08-6CDA-64B2-32EC-5AAE2809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18B614C-61FF-54A8-897C-C6A80035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321D5E7-1E96-0DF3-2F7C-86B9C6D9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6639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7C5E7C-79C5-EE5D-8776-B86D4C97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0A64E05-FA1F-7AC3-23C6-97F4F9ED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8F2FC74-4250-CCC8-270B-CE5AC777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5F26345-A4CD-AE81-8B67-13463073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45ECE87-CEA3-CF7E-A630-BB403E31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06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AB3A5E7-DE7C-C8A4-A924-8900BC89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4B2CA84-F505-92BF-2312-07F8CD56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68CB1D7-BDD0-54BD-84A0-049701CE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ABCEA7C-49D3-653B-99B1-F857D47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088909E-D813-79CA-B033-3B7CC7BE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204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554A088-6935-42D5-3DA3-AF96672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816A35B-07DD-D300-A73A-925CD6912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8B3A0F-8EEE-F433-33EE-ADA4EF90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73331EF-51E1-C45E-A45A-612F72D6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7A8C795-13C1-5BFE-1337-2F41CAD7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E73A675-C181-857C-4FCB-43CAE033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312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22C40C9-0CEB-414D-88EF-8B8DF463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F9CD627-C0BB-C84A-F64E-1C1C3A5C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20E1A57-564C-64E0-157A-06AE4D466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5CF0C18-0E2C-BB5D-AAA9-2C66FC7F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4B3C2268-0CC4-7F50-DBBE-27B6F0E27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02CDB344-80A7-4D5A-68E8-43952576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7C8CDD4-52CF-7EEE-FD05-22A96F19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6A258AF7-BBAC-670F-5C88-ECF9326A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630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82A556-0FD3-979A-B58F-0E1573C7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1FB82B62-E18C-CF04-6F36-C1AC3C7F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8890DBCA-0985-A57B-53C1-F6393EFC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5BC50D1-4CC8-D03C-A189-7980BE4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9206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A95B93F4-86AE-45A4-7DAA-5E32D1A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42A9856-824A-EA5A-A8CA-6D85430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3301DA7-9349-0F96-D3E7-46A80211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503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BA97F1E-925F-89DA-43DE-6B91494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B111AD1-184E-3995-F79B-EAABEA3E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33444063-65B6-D18C-7004-AB62F454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84628FD-A2CE-8222-99E4-029D16F0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43FCF1D-7E0E-158C-BC1E-6ED0881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4AEED5-F89B-45CD-E91C-189DC793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95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3430528-667F-7A77-5B6A-341801B5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F941604D-A3B9-F349-2C78-1AFF93D4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50571F7-0346-CF66-EEDC-ADE7EB08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7CBA1A1-453B-A6A4-0DF5-BEB842B3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6C78956-D87F-3C69-53E2-40F593C3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5AE714C-9833-7FBF-8849-B6E70000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628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BFDBE4-CC4A-D1ED-92AC-98F9B920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72AD789-3470-2DB8-9250-7A119BE2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58ED70F-D185-793D-B728-D795168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E189-B366-4AE5-BC02-BF905BF65158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B7FF3D8-577A-57F2-005A-AED4E3EC9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34C650F-EA8B-FC7C-F75F-2B76D53B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833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2582944" y="395926"/>
            <a:ext cx="727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Freelance Forge</a:t>
            </a:r>
            <a:r>
              <a:rPr lang="en-US" sz="2400" dirty="0"/>
              <a:t>: Data Flow  Diagram (Logical)</a:t>
            </a:r>
          </a:p>
          <a:p>
            <a:endParaRPr lang="en-US" sz="2400" dirty="0"/>
          </a:p>
          <a:p>
            <a:pPr algn="ctr"/>
            <a:r>
              <a:rPr lang="en-US" sz="3200" dirty="0" smtClean="0"/>
              <a:t>5. Subscription Management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8414" y="1764373"/>
            <a:ext cx="7828643" cy="46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="" xmlns:a16="http://schemas.microsoft.com/office/drawing/2014/main" id="{A6B56886-B956-49F5-AE19-2E72DE6F5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50D54B-62F0-7DA2-23CE-639F9B87316F}"/>
              </a:ext>
            </a:extLst>
          </p:cNvPr>
          <p:cNvSpPr txBox="1"/>
          <p:nvPr/>
        </p:nvSpPr>
        <p:spPr>
          <a:xfrm>
            <a:off x="2582944" y="395926"/>
            <a:ext cx="7277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Freelance Forge</a:t>
            </a:r>
            <a:r>
              <a:rPr lang="en-US" sz="2400" dirty="0"/>
              <a:t>: Data Flow  Diagram (Physical)</a:t>
            </a:r>
          </a:p>
          <a:p>
            <a:endParaRPr lang="en-US" sz="2400" dirty="0"/>
          </a:p>
          <a:p>
            <a:pPr algn="ctr"/>
            <a:r>
              <a:rPr lang="en-US" sz="3200" dirty="0" smtClean="0"/>
              <a:t>5. Subscription Management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7643" y="1744335"/>
            <a:ext cx="7778296" cy="511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3003" y="760413"/>
            <a:ext cx="8774112" cy="609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3565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2582944" y="395926"/>
            <a:ext cx="72773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Freelance Forge</a:t>
            </a:r>
            <a:r>
              <a:rPr lang="en-US" sz="2400" dirty="0"/>
              <a:t>: Data Flow  Diagram (Logical)</a:t>
            </a:r>
          </a:p>
          <a:p>
            <a:endParaRPr lang="en-US" sz="2400" dirty="0"/>
          </a:p>
          <a:p>
            <a:pPr algn="ctr"/>
            <a:r>
              <a:rPr lang="en-US" sz="2800" dirty="0" smtClean="0"/>
              <a:t>6. Freelancer-Client linking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014" y="1761643"/>
            <a:ext cx="9856107" cy="475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="" xmlns:a16="http://schemas.microsoft.com/office/drawing/2014/main" id="{F1B0EE30-A3E8-1E2A-0CE7-577730F15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941B1A5-9C9A-F045-5A47-A9E604BC0E2B}"/>
              </a:ext>
            </a:extLst>
          </p:cNvPr>
          <p:cNvSpPr txBox="1"/>
          <p:nvPr/>
        </p:nvSpPr>
        <p:spPr>
          <a:xfrm>
            <a:off x="2582944" y="395926"/>
            <a:ext cx="72773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Freelance Forge</a:t>
            </a:r>
            <a:r>
              <a:rPr lang="en-US" sz="2400" dirty="0"/>
              <a:t>: Data Flow  Diagram (Physical)</a:t>
            </a:r>
          </a:p>
          <a:p>
            <a:endParaRPr lang="en-US" sz="2400" dirty="0"/>
          </a:p>
          <a:p>
            <a:pPr algn="ctr"/>
            <a:r>
              <a:rPr lang="en-US" sz="2800" dirty="0" smtClean="0"/>
              <a:t>6. Freelancer-Client linking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5271" y="1829503"/>
            <a:ext cx="9419318" cy="502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894" y="1005762"/>
            <a:ext cx="11828106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15982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52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Тема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Daulet</dc:creator>
  <cp:lastModifiedBy>anees</cp:lastModifiedBy>
  <cp:revision>38</cp:revision>
  <dcterms:created xsi:type="dcterms:W3CDTF">2023-02-23T04:44:02Z</dcterms:created>
  <dcterms:modified xsi:type="dcterms:W3CDTF">2025-04-22T22:23:22Z</dcterms:modified>
</cp:coreProperties>
</file>