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+kJygaqx55jpupu0KYnNND/ai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865BC8-257E-4D4E-A2FC-A997C0C4CC86}">
  <a:tblStyle styleId="{9F865BC8-257E-4D4E-A2FC-A997C0C4CC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39541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Freelance Forge: Business Relationship Map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700" y="968026"/>
            <a:ext cx="10601632" cy="57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46216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Freelance Forge: </a:t>
            </a:r>
            <a:r>
              <a:rPr b="1" lang="en-GB" sz="2000" u="sng">
                <a:solidFill>
                  <a:schemeClr val="dk1"/>
                </a:solidFill>
              </a:rPr>
              <a:t>SIPOC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313" y="1170055"/>
            <a:ext cx="11449366" cy="5383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3"/>
          <p:cNvGraphicFramePr/>
          <p:nvPr/>
        </p:nvGraphicFramePr>
        <p:xfrm>
          <a:off x="1303933" y="24645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{9F865BC8-257E-4D4E-A2FC-A997C0C4CC86}</a:tableStyleId>
              </a:tblPr>
              <a:tblGrid>
                <a:gridCol w="3291025"/>
                <a:gridCol w="3291025"/>
                <a:gridCol w="3291025"/>
              </a:tblGrid>
              <a:tr h="965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GB" sz="1800" u="sng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Group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GB" sz="18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Roles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GB" sz="18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Team Member Name</a:t>
                      </a:r>
                      <a:endParaRPr sz="18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GB" sz="1800"/>
                      </a:br>
                      <a:r>
                        <a:rPr b="1" i="0" lang="en-GB" sz="180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(Bus. Group Proxy)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45725" marB="45725" marR="91450" marL="91450"/>
                </a:tc>
              </a:tr>
              <a:tr h="52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Management Team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Manager, </a:t>
                      </a:r>
                      <a:r>
                        <a:rPr i="0" lang="en-GB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Product Manager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Syed Adnan, Akhil Yadati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4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Sales and Marketing Team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Sales Representative, Digital Marketer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Amar Gopal Kapalavai, Venkata Puneeth Nannapaneni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6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Customer Support Team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Technical Support Specialist, Support Agent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Jensikumari Ishvarbhai Jasoliya, </a:t>
                      </a: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Sai Aneesh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81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Advertising &amp; Promotions Team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Social media Manager, SEO Specialist 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Dhvani Borda, </a:t>
                      </a:r>
                      <a:r>
                        <a:rPr lang="en-GB">
                          <a:latin typeface="Arial"/>
                          <a:ea typeface="Arial"/>
                          <a:cs typeface="Arial"/>
                          <a:sym typeface="Arial"/>
                        </a:rPr>
                        <a:t>Yugantkumar Gajera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97" name="Google Shape;97;p3"/>
          <p:cNvSpPr txBox="1"/>
          <p:nvPr/>
        </p:nvSpPr>
        <p:spPr>
          <a:xfrm>
            <a:off x="485863" y="63400"/>
            <a:ext cx="11509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 u="sng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Role By Business Group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Users (Customers)</a:t>
            </a:r>
            <a:endParaRPr b="0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GB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-</a:t>
            </a:r>
            <a:r>
              <a:rPr lang="en-GB" sz="1800"/>
              <a:t> Sai Aneesh </a:t>
            </a:r>
            <a:br>
              <a:rPr lang="en-GB" sz="1800"/>
            </a:br>
            <a:r>
              <a:rPr b="0" i="0" lang="en-GB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Freelancer - Asritha </a:t>
            </a:r>
            <a:r>
              <a:rPr lang="en-GB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GB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allapotu</a:t>
            </a:r>
            <a:endParaRPr b="0" i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2025-02-11T03:42:22Z</dcterms:created>
  <dc:creator>Yugantkumar Gajera</dc:creator>
</cp:coreProperties>
</file>