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1"/>
    <p:restoredTop sz="94624"/>
  </p:normalViewPr>
  <p:slideViewPr>
    <p:cSldViewPr snapToGrid="0">
      <p:cViewPr varScale="1">
        <p:scale>
          <a:sx n="122" d="100"/>
          <a:sy n="122" d="100"/>
        </p:scale>
        <p:origin x="30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1080001" cy="1080001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4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5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5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6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6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8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 panose="020F0502020204030204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8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10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0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2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3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 panose="020F0502020204030204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3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3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 panose="020F0502020204030204"/>
              <a:buNone/>
              <a:defRPr sz="4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Char char="•"/>
              <a:defRPr sz="2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 panose="020B0604020202020204"/>
              <a:buChar char="•"/>
              <a:defRPr sz="24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/>
              <a:buChar char="•"/>
              <a:defRPr sz="20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 panose="020B0604020202020204"/>
              <a:buChar char="•"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8" name="Google Shape;8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9" name="Google Shape;9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endParaRPr/>
          </a:p>
        </p:txBody>
      </p:sp>
      <p:sp>
        <p:nvSpPr>
          <p:cNvPr id="10" name="Google Shape;10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0" y="395605"/>
            <a:ext cx="12192000" cy="6089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Freelance Forge</a:t>
            </a:r>
            <a:r>
              <a:rPr lang="en-US" altLang="en-GB" sz="2000" b="1" i="0" u="sng" strike="noStrike" cap="none">
                <a:solidFill>
                  <a:srgbClr val="000000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rPr>
              <a:t>:Context Diagram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lang="en-US" altLang="en-GB" sz="2000" b="1" i="0" u="sng" strike="noStrike" cap="none">
              <a:solidFill>
                <a:srgbClr val="000000"/>
              </a:solidFill>
              <a:latin typeface="Arial" panose="020B0604020202020204"/>
              <a:ea typeface="Arial" panose="020B0604020202020204"/>
              <a:cs typeface="Arial" panose="020B0604020202020204"/>
              <a:sym typeface="Arial" panose="020B0604020202020204"/>
            </a:endParaRPr>
          </a:p>
        </p:txBody>
      </p:sp>
      <p:pic>
        <p:nvPicPr>
          <p:cNvPr id="9" name="Picture 4" descr="IMG_2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5960" y="1004570"/>
            <a:ext cx="10450195" cy="532511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grid of blue and white text&#10;&#10;AI-generated content may be incorrect.">
            <a:extLst>
              <a:ext uri="{FF2B5EF4-FFF2-40B4-BE49-F238E27FC236}">
                <a16:creationId xmlns:a16="http://schemas.microsoft.com/office/drawing/2014/main" id="{354CC2CC-427E-813C-83B6-D36D41950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0202" y="1730923"/>
            <a:ext cx="9213412" cy="447665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4F17295-99AA-CC99-C1E6-3F88AD27ED02}"/>
              </a:ext>
            </a:extLst>
          </p:cNvPr>
          <p:cNvSpPr txBox="1"/>
          <p:nvPr/>
        </p:nvSpPr>
        <p:spPr>
          <a:xfrm>
            <a:off x="1570202" y="878364"/>
            <a:ext cx="326243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dirty="0"/>
              <a:t>System Interface Table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8</Words>
  <Application>Microsoft Macintosh PowerPoint</Application>
  <PresentationFormat>Widescreen</PresentationFormat>
  <Paragraphs>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Yugantkumar Gajera</dc:creator>
  <cp:lastModifiedBy>Pallapotu, Mr. Asritha</cp:lastModifiedBy>
  <cp:revision>4</cp:revision>
  <dcterms:created xsi:type="dcterms:W3CDTF">2025-02-27T16:50:29Z</dcterms:created>
  <dcterms:modified xsi:type="dcterms:W3CDTF">2025-02-27T19:55:24Z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3DC3DA0CAFAC49E9A9789FE2DEDD4949_12</vt:lpwstr>
  </property>
  <property fmtid="{D5CDD505-2E9C-101B-9397-08002B2CF9AE}" pid="3" name="KSOProductBuildVer">
    <vt:lpwstr>2057-12.2.0.19821</vt:lpwstr>
  </property>
</Properties>
</file>