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4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E25F-0BF4-3E88-0559-E9F49148A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ED905-4A40-8B72-702C-57D2FB012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E878B-8E52-433B-F8F0-FF472C8E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65E0-DCBE-4C3E-8CFE-AC101588441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4A399-4AA9-A5D9-6CD6-DD80FE76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FC244-D69E-8748-C296-CF78EF7A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A536-7803-42A1-A146-083C31FFE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02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9664-1261-DEFF-028A-215275CA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B77EC-1867-8A71-30ED-620EA5233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6EAE-FA05-FA1A-899B-116C1A19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65E0-DCBE-4C3E-8CFE-AC101588441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A555D-B7CE-8A20-FC7A-D6E286F6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47B7D-3798-17F5-64B4-D26A217D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A536-7803-42A1-A146-083C31FFE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80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455CB-6CAC-474A-496A-080988FAA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D89F9-8A8A-C7C8-F610-4BA532300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BAA3-23F9-8F8D-6449-C8AD1E53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65E0-DCBE-4C3E-8CFE-AC101588441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CB53-D389-8778-C64E-42F15CE7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508B6-D82F-596C-A4A1-3A9146C6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A536-7803-42A1-A146-083C31FFE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65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E3B5-6F85-5755-891A-BF9332AE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3A872-3D32-5C0E-0277-0C25F753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B9C87-51B3-05B4-4BDD-E507E1CE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65E0-DCBE-4C3E-8CFE-AC101588441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7F51-5EBB-E809-4EDD-B306E8F1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CD073-BF79-0464-DDE7-8E06D712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A536-7803-42A1-A146-083C31FFE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8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224A-C44E-2AC1-81BD-B728C84D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39170-642D-E8CB-3B78-0437FA92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1C7F-3157-4A3C-874D-005420A4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65E0-DCBE-4C3E-8CFE-AC101588441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3A522-1CE6-C62B-4462-C7007574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55EA7-4D3B-7F2F-B784-65D0E905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A536-7803-42A1-A146-083C31FFE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46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16FF-F62F-7B03-1232-7A6D2180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EEDA3-34A8-A292-C98D-20D8AC5FC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5A3DE-46FE-D842-611E-E6E7ABBF8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A8298-ED5D-6971-AFC3-7A007C5D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65E0-DCBE-4C3E-8CFE-AC101588441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7904B-45AD-1650-4DC4-5DD98A18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C70B-4E41-95A8-595F-6A7E82D6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A536-7803-42A1-A146-083C31FFE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76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8FE1-C71C-8EA3-9579-FFFE04F1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E9BC-C8C0-FE88-86D6-5E2C1A3E2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5D9F0-0A39-166B-C8CF-19595080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6BC5A-7CD6-0029-B67C-384650B5C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4A9DD-ACE1-9C3B-536E-ADF56D6C6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EF0B7-D67A-6727-3418-9901DFD5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65E0-DCBE-4C3E-8CFE-AC101588441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490FD-8332-25A5-8669-F8B9B137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1FE41-7F4A-CFE4-BA0C-E9D2B0B0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A536-7803-42A1-A146-083C31FFE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2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6748-4264-61D6-8BEF-C949EDF8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A5F5D-2B33-D217-7FFB-4CA1681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65E0-DCBE-4C3E-8CFE-AC101588441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42881-D7E3-7A5C-54F0-97A87E19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4DE82-D4D3-62CE-730E-4FD28864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A536-7803-42A1-A146-083C31FFE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0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F3D0C-9734-7D0A-0575-561DBCDE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65E0-DCBE-4C3E-8CFE-AC101588441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A2037-48E3-7669-5C74-DAFA546E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DD1D4-CDEB-A79D-C0CF-65FF0237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A536-7803-42A1-A146-083C31FFE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83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9BCA-0EC0-77A1-BABF-FB7DA01D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3812-464B-C7D2-F247-B2CE9BE0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6D747-FB3A-BB76-5E1F-8FEAAED25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18CC8-F461-3DA5-D9F6-79096614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65E0-DCBE-4C3E-8CFE-AC101588441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D1A71-1880-CF0E-CBF9-0F51BD7A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D0BFC-E026-199F-C9F3-0779B73F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A536-7803-42A1-A146-083C31FFE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21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90F3-D201-E5DC-73D6-A59C0993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61DBD-7CD3-2E68-D002-E342710BD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FA58B-7E51-9F4E-A55C-3967424DE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8E8F7-E87C-DBE0-277E-280C4EE4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65E0-DCBE-4C3E-8CFE-AC101588441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F59BD-7DE4-3217-74D3-5BCCEA06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B5A25-F1E7-018D-894E-D9C8B8D1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A536-7803-42A1-A146-083C31FFE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06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F1F72-6918-8FEA-EB46-F43E10FA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DC35E-A93D-1BE1-47B0-5EDF01CAF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D21BE-457F-2AB9-7F0C-E7EDFEA7F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65E0-DCBE-4C3E-8CFE-AC101588441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184F1-61DF-6134-2F4A-1BAE0152B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2EDD-01AE-9A61-25B3-D108F085F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E5A536-7803-42A1-A146-083C31FFE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2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42C6F-162D-3F61-74BB-3812A8C4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254" y="95257"/>
            <a:ext cx="11795362" cy="66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6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49ED-99A7-6A30-E1FD-7D86E3FD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000" b="1" dirty="0"/>
              <a:t>Application: Freelance Forge</a:t>
            </a:r>
            <a:br>
              <a:rPr lang="en-IN" sz="2000" b="1" dirty="0"/>
            </a:br>
            <a:r>
              <a:rPr lang="en-IN" sz="2000" b="1" dirty="0"/>
              <a:t>Type: Application Architecture</a:t>
            </a:r>
            <a:br>
              <a:rPr lang="en-IN" sz="2000" b="1" dirty="0"/>
            </a:br>
            <a:r>
              <a:rPr lang="en-IN" sz="2000" b="1" dirty="0"/>
              <a:t>View: Process View</a:t>
            </a:r>
            <a:br>
              <a:rPr lang="en-IN" sz="2000" b="1" dirty="0"/>
            </a:br>
            <a:r>
              <a:rPr lang="en-IN" sz="2000" b="1" dirty="0"/>
              <a:t>Style: Client Server Pattern</a:t>
            </a:r>
            <a:br>
              <a:rPr lang="en-IN" sz="2000" b="1" dirty="0"/>
            </a:br>
            <a:endParaRPr lang="en-IN" sz="2000" b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384CE79-EE72-5DBB-A8FA-96874C32D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24400"/>
            <a:ext cx="10878178" cy="4647222"/>
          </a:xfrm>
        </p:spPr>
      </p:pic>
    </p:spTree>
    <p:extLst>
      <p:ext uri="{BB962C8B-B14F-4D97-AF65-F5344CB8AC3E}">
        <p14:creationId xmlns:p14="http://schemas.microsoft.com/office/powerpoint/2010/main" val="111030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Application: Freelance Forge Type: Application Architecture View: Process View Style: Client Server Pattern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 Syed</dc:creator>
  <cp:lastModifiedBy>syedadn99@gmail.com</cp:lastModifiedBy>
  <cp:revision>6</cp:revision>
  <dcterms:created xsi:type="dcterms:W3CDTF">2025-02-25T19:35:19Z</dcterms:created>
  <dcterms:modified xsi:type="dcterms:W3CDTF">2025-03-03T13:54:27Z</dcterms:modified>
</cp:coreProperties>
</file>