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1"/>
    <p:restoredTop sz="94653"/>
  </p:normalViewPr>
  <p:slideViewPr>
    <p:cSldViewPr snapToGrid="0">
      <p:cViewPr varScale="1">
        <p:scale>
          <a:sx n="65" d="100"/>
          <a:sy n="65" d="100"/>
        </p:scale>
        <p:origin x="224" y="1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0D39-E308-424A-AB9A-1DD422E04CFF}" type="datetimeFigureOut">
              <a:rPr lang="en-IN" smtClean="0"/>
              <a:pPr/>
              <a:t>28/02/25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5A90-5E24-4865-ACB9-628CE7D006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D4A6B-6058-AA3E-B53A-FCE53E8C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8256D1-45B2-7A84-AF78-33F83F9A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B09F6-6582-5052-567A-06C5C52D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7AB03-9241-1408-54EF-2FA3158D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5D1CE-D8C5-E74D-F0B0-7939D9E7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FD547-358A-A005-8E0E-76010E4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21F493-28B2-8F12-9F00-3C955CDE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A16A1-3C03-6E9E-343C-EFC826D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2311-31E8-E91A-CE7C-0CF72D20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689C0-58E6-EE7E-392F-BCADB98B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779E8D-4B69-446F-9D98-816A8A41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77018E-CF5B-05C7-7985-7AB98136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8AD08-6CDA-64B2-32EC-5AAE2809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B614C-61FF-54A8-897C-C6A80035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1D5E7-1E96-0DF3-2F7C-86B9C6D9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9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C5E7C-79C5-EE5D-8776-B86D4C97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64E05-FA1F-7AC3-23C6-97F4F9ED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F2FC74-4250-CCC8-270B-CE5AC777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26345-A4CD-AE81-8B67-13463073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ECE87-CEA3-CF7E-A630-BB403E31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3A5E7-DE7C-C8A4-A924-8900BC89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B2CA84-F505-92BF-2312-07F8CD56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CB1D7-BDD0-54BD-84A0-049701C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CEA7C-49D3-653B-99B1-F857D47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88909E-D813-79CA-B033-3B7CC7BE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4A088-6935-42D5-3DA3-AF96672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6A35B-07DD-D300-A73A-925CD691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B3A0F-8EEE-F433-33EE-ADA4EF90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331EF-51E1-C45E-A45A-612F72D6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8C795-13C1-5BFE-1337-2F41CAD7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3A675-C181-857C-4FCB-43CAE033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C40C9-0CEB-414D-88EF-8B8DF463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CD627-C0BB-C84A-F64E-1C1C3A5C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0E1A57-564C-64E0-157A-06AE4D466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CF0C18-0E2C-BB5D-AAA9-2C66FC7F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3C2268-0CC4-7F50-DBBE-27B6F0E27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CDB344-80A7-4D5A-68E8-43952576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C8CDD4-52CF-7EEE-FD05-22A96F19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258AF7-BBAC-670F-5C88-ECF9326A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2A556-0FD3-979A-B58F-0E1573C7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B82B62-E18C-CF04-6F36-C1AC3C7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90DBCA-0985-A57B-53C1-F6393EFC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BC50D1-4CC8-D03C-A189-7980BE4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6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5B93F4-86AE-45A4-7DAA-5E32D1A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2A9856-824A-EA5A-A8CA-6D85430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01DA7-9349-0F96-D3E7-46A80211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03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7F1E-925F-89DA-43DE-6B91494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11AD1-184E-3995-F79B-EAABEA3E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444063-65B6-D18C-7004-AB62F454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628FD-A2CE-8222-99E4-029D16F0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3FCF1D-7E0E-158C-BC1E-6ED0881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AEED5-F89B-45CD-E91C-189DC793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30528-667F-7A77-5B6A-341801B5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41604D-A3B9-F349-2C78-1AFF93D4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571F7-0346-CF66-EEDC-ADE7EB08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BA1A1-453B-A6A4-0DF5-BEB842B3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C78956-D87F-3C69-53E2-40F593C3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E714C-9833-7FBF-8849-B6E7000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FDBE4-CC4A-D1ED-92AC-98F9B92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AD789-3470-2DB8-9250-7A119BE2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8ED70F-D185-793D-B728-D795168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E189-B366-4AE5-BC02-BF905BF65158}" type="datetimeFigureOut">
              <a:rPr lang="ru-RU" smtClean="0"/>
              <a:pPr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7FF3D8-577A-57F2-005A-AED4E3EC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C650F-EA8B-FC7C-F75F-2B76D53B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C26A-2F12-41AE-BE18-E5456B5AB1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3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93267" y="1375333"/>
            <a:ext cx="2342400" cy="9536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400" b="1" dirty="0"/>
              <a:t>Freelance Forge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51412" y="3737533"/>
            <a:ext cx="1678329" cy="69557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1. Freelancer Registration</a:t>
            </a:r>
          </a:p>
        </p:txBody>
      </p:sp>
      <p:cxnSp>
        <p:nvCxnSpPr>
          <p:cNvPr id="59" name="Google Shape;59;p13"/>
          <p:cNvCxnSpPr/>
          <p:nvPr/>
        </p:nvCxnSpPr>
        <p:spPr>
          <a:xfrm flipH="1">
            <a:off x="1452812" y="2965508"/>
            <a:ext cx="1080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/>
          <p:nvPr/>
        </p:nvCxnSpPr>
        <p:spPr>
          <a:xfrm flipV="1">
            <a:off x="1458410" y="2928395"/>
            <a:ext cx="9815332" cy="347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2582944" y="395926"/>
            <a:ext cx="727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Freelance Forge</a:t>
            </a:r>
            <a:r>
              <a:rPr lang="en-US" sz="2400" dirty="0"/>
              <a:t>: Functional Decomposition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0C04E-A10C-7960-4452-C014F5266128}"/>
              </a:ext>
            </a:extLst>
          </p:cNvPr>
          <p:cNvSpPr txBox="1"/>
          <p:nvPr/>
        </p:nvSpPr>
        <p:spPr>
          <a:xfrm>
            <a:off x="8287913" y="448847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Jensikumari</a:t>
            </a:r>
            <a:r>
              <a:rPr lang="en-US" sz="1400" dirty="0"/>
              <a:t> </a:t>
            </a:r>
            <a:r>
              <a:rPr lang="en-US" sz="1400" dirty="0" err="1"/>
              <a:t>Jasoliya</a:t>
            </a:r>
            <a:r>
              <a:rPr lang="en-US" sz="1400" dirty="0"/>
              <a:t>,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Yugantkumar</a:t>
            </a:r>
            <a:r>
              <a:rPr lang="en-US" sz="1400" dirty="0"/>
              <a:t> </a:t>
            </a:r>
            <a:r>
              <a:rPr lang="en-US" sz="1400" dirty="0" err="1"/>
              <a:t>Gajera</a:t>
            </a:r>
            <a:r>
              <a:rPr lang="en-US" sz="1400" dirty="0"/>
              <a:t> 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3F6F-7E7B-B3B2-8A29-2DA6D8A41EE4}"/>
              </a:ext>
            </a:extLst>
          </p:cNvPr>
          <p:cNvSpPr txBox="1"/>
          <p:nvPr/>
        </p:nvSpPr>
        <p:spPr>
          <a:xfrm>
            <a:off x="4452483" y="4572001"/>
            <a:ext cx="143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Asritha Pallapotu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D2B1B-A30F-9B80-BE67-78AE265B8D4B}"/>
              </a:ext>
            </a:extLst>
          </p:cNvPr>
          <p:cNvSpPr txBox="1"/>
          <p:nvPr/>
        </p:nvSpPr>
        <p:spPr>
          <a:xfrm>
            <a:off x="6520018" y="4526360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Sai</a:t>
            </a:r>
            <a:r>
              <a:rPr lang="en-US" sz="1400" dirty="0"/>
              <a:t> </a:t>
            </a:r>
            <a:r>
              <a:rPr lang="en-US" sz="1400" dirty="0" err="1"/>
              <a:t>Aneesh</a:t>
            </a:r>
            <a:r>
              <a:rPr lang="en-US" sz="1400" dirty="0"/>
              <a:t>, </a:t>
            </a:r>
          </a:p>
          <a:p>
            <a:r>
              <a:rPr lang="en-US" sz="1400" dirty="0" err="1"/>
              <a:t>Akhil</a:t>
            </a:r>
            <a:r>
              <a:rPr lang="en-US" sz="1400" dirty="0"/>
              <a:t> </a:t>
            </a:r>
            <a:r>
              <a:rPr lang="en-US" sz="1400" dirty="0" err="1"/>
              <a:t>Yadati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78809-6F6F-063C-F022-E7C97203ABF3}"/>
              </a:ext>
            </a:extLst>
          </p:cNvPr>
          <p:cNvSpPr txBox="1"/>
          <p:nvPr/>
        </p:nvSpPr>
        <p:spPr>
          <a:xfrm>
            <a:off x="10301739" y="4509293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Syed</a:t>
            </a:r>
            <a:r>
              <a:rPr lang="en-US" sz="1400" dirty="0"/>
              <a:t> </a:t>
            </a:r>
            <a:r>
              <a:rPr lang="en-US" sz="1400" dirty="0" err="1"/>
              <a:t>Adnan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Dhvani</a:t>
            </a:r>
            <a:r>
              <a:rPr lang="en-US" sz="1400" dirty="0"/>
              <a:t> </a:t>
            </a:r>
            <a:r>
              <a:rPr lang="en-US" sz="1400" dirty="0" err="1"/>
              <a:t>Dilipbhai</a:t>
            </a:r>
            <a:r>
              <a:rPr lang="en-US" sz="1400" dirty="0"/>
              <a:t> </a:t>
            </a:r>
            <a:r>
              <a:rPr lang="en-US" sz="1400" dirty="0" err="1"/>
              <a:t>Borda</a:t>
            </a:r>
            <a:r>
              <a:rPr lang="en-US" sz="1400" dirty="0"/>
              <a:t> </a:t>
            </a:r>
          </a:p>
        </p:txBody>
      </p:sp>
      <p:cxnSp>
        <p:nvCxnSpPr>
          <p:cNvPr id="21" name="Straight Arrow Connector 20"/>
          <p:cNvCxnSpPr>
            <a:stCxn id="54" idx="2"/>
          </p:cNvCxnSpPr>
          <p:nvPr/>
        </p:nvCxnSpPr>
        <p:spPr>
          <a:xfrm rot="16200000" flipH="1">
            <a:off x="5854520" y="2638879"/>
            <a:ext cx="627627" cy="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55;p13"/>
          <p:cNvSpPr/>
          <p:nvPr/>
        </p:nvSpPr>
        <p:spPr>
          <a:xfrm>
            <a:off x="2550288" y="3729817"/>
            <a:ext cx="1678329" cy="69557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2. Client Registration</a:t>
            </a:r>
          </a:p>
        </p:txBody>
      </p:sp>
      <p:cxnSp>
        <p:nvCxnSpPr>
          <p:cNvPr id="36" name="Google Shape;59;p13"/>
          <p:cNvCxnSpPr/>
          <p:nvPr/>
        </p:nvCxnSpPr>
        <p:spPr>
          <a:xfrm flipH="1">
            <a:off x="3551688" y="2957792"/>
            <a:ext cx="1080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55;p13"/>
          <p:cNvSpPr/>
          <p:nvPr/>
        </p:nvSpPr>
        <p:spPr>
          <a:xfrm>
            <a:off x="4438891" y="3720171"/>
            <a:ext cx="1678329" cy="69557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3. Account Management</a:t>
            </a:r>
          </a:p>
        </p:txBody>
      </p:sp>
      <p:cxnSp>
        <p:nvCxnSpPr>
          <p:cNvPr id="38" name="Google Shape;59;p13"/>
          <p:cNvCxnSpPr/>
          <p:nvPr/>
        </p:nvCxnSpPr>
        <p:spPr>
          <a:xfrm flipH="1">
            <a:off x="5440291" y="2948146"/>
            <a:ext cx="1080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55;p13"/>
          <p:cNvSpPr/>
          <p:nvPr/>
        </p:nvSpPr>
        <p:spPr>
          <a:xfrm>
            <a:off x="6385367" y="3710525"/>
            <a:ext cx="1678329" cy="69557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4. Job Posting and Searching</a:t>
            </a:r>
          </a:p>
        </p:txBody>
      </p:sp>
      <p:cxnSp>
        <p:nvCxnSpPr>
          <p:cNvPr id="40" name="Google Shape;59;p13"/>
          <p:cNvCxnSpPr/>
          <p:nvPr/>
        </p:nvCxnSpPr>
        <p:spPr>
          <a:xfrm flipH="1">
            <a:off x="7386767" y="2938500"/>
            <a:ext cx="1080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55;p13"/>
          <p:cNvSpPr/>
          <p:nvPr/>
        </p:nvSpPr>
        <p:spPr>
          <a:xfrm>
            <a:off x="8401291" y="3724028"/>
            <a:ext cx="1678329" cy="69557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5.Subscription Management</a:t>
            </a:r>
          </a:p>
        </p:txBody>
      </p:sp>
      <p:cxnSp>
        <p:nvCxnSpPr>
          <p:cNvPr id="42" name="Google Shape;59;p13"/>
          <p:cNvCxnSpPr/>
          <p:nvPr/>
        </p:nvCxnSpPr>
        <p:spPr>
          <a:xfrm flipH="1">
            <a:off x="9402691" y="2952003"/>
            <a:ext cx="1080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55;p13"/>
          <p:cNvSpPr/>
          <p:nvPr/>
        </p:nvSpPr>
        <p:spPr>
          <a:xfrm>
            <a:off x="10266744" y="3702809"/>
            <a:ext cx="1678329" cy="695571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6. Freelancer-Client Linking</a:t>
            </a:r>
          </a:p>
        </p:txBody>
      </p:sp>
      <p:cxnSp>
        <p:nvCxnSpPr>
          <p:cNvPr id="44" name="Google Shape;59;p13"/>
          <p:cNvCxnSpPr/>
          <p:nvPr/>
        </p:nvCxnSpPr>
        <p:spPr>
          <a:xfrm flipH="1">
            <a:off x="11268144" y="2930784"/>
            <a:ext cx="10800" cy="78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151757" y="4585632"/>
            <a:ext cx="240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Venkata Puneeth </a:t>
            </a:r>
          </a:p>
          <a:p>
            <a:r>
              <a:rPr lang="fi-FI" sz="1400" dirty="0"/>
              <a:t>Nannapaneni </a:t>
            </a:r>
            <a:endParaRPr lang="en-IN" sz="1400" dirty="0"/>
          </a:p>
          <a:p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8080" y="4531360"/>
            <a:ext cx="181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Naveen</a:t>
            </a:r>
            <a:r>
              <a:rPr lang="en-US" sz="1400" dirty="0"/>
              <a:t> Kumar </a:t>
            </a:r>
            <a:r>
              <a:rPr lang="en-US" sz="1400" dirty="0" err="1"/>
              <a:t>Kukutla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Amar</a:t>
            </a:r>
            <a:r>
              <a:rPr lang="en-US" sz="1400" dirty="0"/>
              <a:t> </a:t>
            </a:r>
            <a:r>
              <a:rPr lang="en-US" sz="1400" dirty="0" err="1"/>
              <a:t>Gopal</a:t>
            </a:r>
            <a:r>
              <a:rPr lang="en-US" sz="1400" dirty="0"/>
              <a:t> </a:t>
            </a:r>
            <a:r>
              <a:rPr lang="en-US" sz="1400" dirty="0" err="1"/>
              <a:t>Kapalavai</a:t>
            </a:r>
            <a:endParaRPr lang="en-IN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CF118-488C-5429-4D6C-EF62E2E75580}"/>
              </a:ext>
            </a:extLst>
          </p:cNvPr>
          <p:cNvSpPr txBox="1"/>
          <p:nvPr/>
        </p:nvSpPr>
        <p:spPr>
          <a:xfrm>
            <a:off x="4025245" y="239040"/>
            <a:ext cx="6183414" cy="47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Freelance Forge: Fish Bone Diagram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527" y="1608455"/>
            <a:ext cx="10699433" cy="395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1925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69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Daulet</dc:creator>
  <cp:lastModifiedBy>Pallapotu, Mr. Asritha</cp:lastModifiedBy>
  <cp:revision>19</cp:revision>
  <dcterms:created xsi:type="dcterms:W3CDTF">2023-02-23T04:44:02Z</dcterms:created>
  <dcterms:modified xsi:type="dcterms:W3CDTF">2025-02-28T17:55:58Z</dcterms:modified>
</cp:coreProperties>
</file>