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38"/>
  </p:normalViewPr>
  <p:slideViewPr>
    <p:cSldViewPr snapToGrid="0">
      <p:cViewPr varScale="1">
        <p:scale>
          <a:sx n="113" d="100"/>
          <a:sy n="113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87EB-12E4-E68C-8D65-AE277916B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770F5-B2CF-3891-42D9-F5819EB13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2B61-0CAE-8107-5BDB-DFE389155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4F08-3D25-440F-8B13-DE6205E7DAD7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B938E-38D8-5759-8FF1-6C5392A0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439B-3584-383F-B46F-71C50FF0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1A60-CBBF-4825-AC2D-E960096B9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38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064A-EE88-898C-1DF6-5D73AEE1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384F3-003E-ED08-948B-63AD7C75B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93DA-609C-23AC-AE79-4AC52EE3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4F08-3D25-440F-8B13-DE6205E7DAD7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DBC56-CE17-E07C-15BE-B39AD16F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E38EC-E2C0-E48C-E39C-8D13B7E4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1A60-CBBF-4825-AC2D-E960096B9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2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E1FD0-4676-3831-7247-CA322884C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9AD48-D43B-C497-CAC2-8D204F5B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5DCE3-394C-7F00-98B1-6076B7EF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4F08-3D25-440F-8B13-DE6205E7DAD7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C6AB-1A72-B34E-A33A-D35D20C8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BE2A9-7273-C965-79F8-3DEFDCAB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1A60-CBBF-4825-AC2D-E960096B9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1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3176-2307-0D48-F69C-0D987B0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D071-EDEE-1F57-CFDF-BEF2E723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4D038-4E1D-3992-E0C6-81F3F679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4F08-3D25-440F-8B13-DE6205E7DAD7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9042-F77A-4F5D-932B-337B743A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A420-C0D8-6514-B285-05CC2331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1A60-CBBF-4825-AC2D-E960096B9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01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9ABD-64DB-3CFD-D975-5582747F3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5C3C8-3F29-DEF1-193D-30AEF0D96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787EA-AFEA-859E-6E89-33FAED5C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4F08-3D25-440F-8B13-DE6205E7DAD7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44592-C56E-32B0-9BB2-CF7150FB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5C93-46AD-9402-2493-ABF8034D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1A60-CBBF-4825-AC2D-E960096B9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8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2272-03BA-D34A-B424-59411F74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E719B-6EF6-FDFE-4E08-9DB851DC2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0F174-02B0-4662-585E-FCC2538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101CC-0511-D305-F11A-E9A4C964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4F08-3D25-440F-8B13-DE6205E7DAD7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0F05-FE71-4491-2FD8-92C23025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12E50-9C4A-0EE2-AB7E-80DED037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1A60-CBBF-4825-AC2D-E960096B9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9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EC40-C1E2-75CE-F112-256AA215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0625F-B9F2-2CA6-AF22-5E2DB34C4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8F17C-4CA0-282F-4553-C8DF6D681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ECD7C-523E-FC8E-BFD7-5DD1D7945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D48D-9734-3120-8184-34FFFDDFC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C8803-C2AE-5DB7-CE0D-2D1FC17D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4F08-3D25-440F-8B13-DE6205E7DAD7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F9576-D44E-8EA4-546D-73094863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C5522E-54EA-0DCE-C32E-5BE899E5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1A60-CBBF-4825-AC2D-E960096B9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3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C952-9FA6-442B-DE85-F811D648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BBBC2-3F1E-11EA-0B2C-D0321D77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4F08-3D25-440F-8B13-DE6205E7DAD7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AB15A-8C3E-81E3-0C73-9F51A769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8CEB7-0C42-328B-8E7E-4926EBF9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1A60-CBBF-4825-AC2D-E960096B9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47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CF0EE-1DB9-8FBE-6ADC-731CA2F4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4F08-3D25-440F-8B13-DE6205E7DAD7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DD049-A12C-8CD3-D9F8-845B1C1A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4A92D-3C24-008E-57A7-F4DE8932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1A60-CBBF-4825-AC2D-E960096B9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98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EC8A-77BD-C9EF-6D61-8B57042C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4778-F0D9-39B3-0D16-AA4F11DD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8238E-5042-F4B8-C1BF-88C57353C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4F076-CCDC-F113-6E8E-5E52A34F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4F08-3D25-440F-8B13-DE6205E7DAD7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FDE35-E7CB-5FDE-9F6A-C74A8056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ABAA0-4589-42BD-EDED-4657189E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1A60-CBBF-4825-AC2D-E960096B9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113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09C0-8B0C-A7AF-7D44-0BDD9FC8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6730A-497F-7BE3-8259-4E7A856CC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90CA5-AC36-99CD-D740-32EC0606A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312B7-F456-C7AE-D5C4-F3FDD19E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4F08-3D25-440F-8B13-DE6205E7DAD7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EF3E1-309F-EDA0-DEB3-2AFDA186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7A22E-2D0E-C93B-4ABE-8D066973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01A60-CBBF-4825-AC2D-E960096B9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6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161D5-E69D-6E35-B80E-75E790DF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8F786-9A7E-D77A-B6D8-6E760F927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1D9C1-E537-F45A-64FA-307F42796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C4F08-3D25-440F-8B13-DE6205E7DAD7}" type="datetimeFigureOut">
              <a:rPr lang="en-IN" smtClean="0"/>
              <a:t>06/05/25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437DB-5B28-D614-1A3A-7336887C0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1ED7E-CAA1-E34C-2F54-AEDB9B0E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D01A60-CBBF-4825-AC2D-E960096B9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3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254FD-A8CB-184D-04FF-DD97CF9BA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FreeLance Forge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55D85-910D-43D4-E8BE-C650EEC99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b="1" dirty="0"/>
              <a:t>Team -3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Roboto Condensed Light" panose="02000000000000000000"/>
              </a:rPr>
              <a:t>Asritha </a:t>
            </a:r>
            <a:r>
              <a:rPr lang="en-US" sz="2000" dirty="0" err="1">
                <a:sym typeface="Roboto Condensed Light" panose="02000000000000000000"/>
              </a:rPr>
              <a:t>Pallapotu</a:t>
            </a:r>
            <a:r>
              <a:rPr lang="en-US" sz="2000" dirty="0">
                <a:sym typeface="Roboto Condensed Light" panose="02000000000000000000"/>
              </a:rPr>
              <a:t>- Project Manager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Roboto Condensed Light" panose="02000000000000000000"/>
              </a:rPr>
              <a:t>Amar Gopal </a:t>
            </a:r>
            <a:r>
              <a:rPr lang="en-US" sz="2000" dirty="0" err="1">
                <a:sym typeface="Roboto Condensed Light" panose="02000000000000000000"/>
              </a:rPr>
              <a:t>Kapalavai</a:t>
            </a:r>
            <a:r>
              <a:rPr lang="en-US" sz="2000" dirty="0">
                <a:sym typeface="Roboto Condensed Light" panose="02000000000000000000"/>
              </a:rPr>
              <a:t>- Product Owner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Roboto Condensed Light" panose="02000000000000000000"/>
              </a:rPr>
              <a:t>Syed Adnan- Business Analyst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ym typeface="Roboto Condensed Light" panose="02000000000000000000"/>
              </a:rPr>
              <a:t>Yugantkumar</a:t>
            </a:r>
            <a:r>
              <a:rPr lang="en-US" sz="2000" dirty="0">
                <a:sym typeface="Roboto Condensed Light" panose="02000000000000000000"/>
              </a:rPr>
              <a:t> Gajera- Lead Developer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Roboto Condensed Light" panose="02000000000000000000"/>
              </a:rPr>
              <a:t>Venkata Puneeth Nannapaneni- Developer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Roboto Condensed Light" panose="02000000000000000000"/>
              </a:rPr>
              <a:t>Naveen Kumar </a:t>
            </a:r>
            <a:r>
              <a:rPr lang="en-US" sz="2000" dirty="0" err="1">
                <a:sym typeface="Roboto Condensed Light" panose="02000000000000000000"/>
              </a:rPr>
              <a:t>Kukutla</a:t>
            </a:r>
            <a:r>
              <a:rPr lang="en-US" sz="2000" dirty="0">
                <a:sym typeface="Roboto Condensed Light" panose="02000000000000000000"/>
              </a:rPr>
              <a:t>- Lead DBA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Roboto Condensed Light" panose="02000000000000000000"/>
              </a:rPr>
              <a:t>Dhvani </a:t>
            </a:r>
            <a:r>
              <a:rPr lang="en-US" sz="2000" dirty="0" err="1">
                <a:sym typeface="Roboto Condensed Light" panose="02000000000000000000"/>
              </a:rPr>
              <a:t>Dilipbhai</a:t>
            </a:r>
            <a:r>
              <a:rPr lang="en-US" sz="2000" dirty="0">
                <a:sym typeface="Roboto Condensed Light" panose="02000000000000000000"/>
              </a:rPr>
              <a:t> Borda- QA Analyst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sym typeface="Roboto Condensed Light" panose="02000000000000000000"/>
              </a:rPr>
              <a:t>Jensikumari</a:t>
            </a:r>
            <a:r>
              <a:rPr lang="en-US" sz="2000" dirty="0">
                <a:sym typeface="Roboto Condensed Light" panose="02000000000000000000"/>
              </a:rPr>
              <a:t> </a:t>
            </a:r>
            <a:r>
              <a:rPr lang="en-US" sz="2000" dirty="0" err="1">
                <a:sym typeface="Roboto Condensed Light" panose="02000000000000000000"/>
              </a:rPr>
              <a:t>Ishvarbhai</a:t>
            </a:r>
            <a:r>
              <a:rPr lang="en-US" sz="2000" dirty="0">
                <a:sym typeface="Roboto Condensed Light" panose="02000000000000000000"/>
              </a:rPr>
              <a:t> </a:t>
            </a:r>
            <a:r>
              <a:rPr lang="en-US" sz="2000" dirty="0" err="1">
                <a:sym typeface="Roboto Condensed Light" panose="02000000000000000000"/>
              </a:rPr>
              <a:t>Jasoliya</a:t>
            </a:r>
            <a:r>
              <a:rPr lang="en-US" sz="2000" dirty="0">
                <a:sym typeface="Roboto Condensed Light" panose="02000000000000000000"/>
              </a:rPr>
              <a:t>- Software Tester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Roboto Condensed Light" panose="02000000000000000000"/>
              </a:rPr>
              <a:t>Sai Aneesh- Software Tester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Roboto Condensed Light" panose="02000000000000000000"/>
              </a:rPr>
              <a:t>Akhil </a:t>
            </a:r>
            <a:r>
              <a:rPr lang="en-US" sz="2000" dirty="0" err="1">
                <a:sym typeface="Roboto Condensed Light" panose="02000000000000000000"/>
              </a:rPr>
              <a:t>Yadati</a:t>
            </a:r>
            <a:r>
              <a:rPr lang="en-US" sz="2000" dirty="0">
                <a:sym typeface="Roboto Condensed Light" panose="02000000000000000000"/>
              </a:rPr>
              <a:t>- Software Tester</a:t>
            </a:r>
            <a:br>
              <a:rPr lang="en-US" sz="2000" dirty="0">
                <a:sym typeface="Roboto Condensed Light" panose="02000000000000000000"/>
              </a:rPr>
            </a:br>
            <a:endParaRPr lang="en-US" sz="2000" dirty="0">
              <a:sym typeface="Roboto Condensed Light" panose="0200000000000000000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ym typeface="Roboto Condensed Light" panose="02000000000000000000"/>
              </a:rPr>
              <a:t>CS691_CRN23288 - Capstone Project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695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3134C-0BFE-7121-677F-0FDD2209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 –LOGICAL (Naveen </a:t>
            </a:r>
            <a:r>
              <a:rPr lang="en-US" sz="4000" dirty="0">
                <a:solidFill>
                  <a:srgbClr val="FFFFFF"/>
                </a:solidFill>
              </a:rPr>
              <a:t>K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umar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Kukutla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ED6C6F-69DA-1A8A-653D-14E32C9E0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7473" y="107979"/>
            <a:ext cx="5600898" cy="66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73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48C98-CA30-A1F6-5FF9-33799CFD6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BURNDOWN CHARTS (Akhil </a:t>
            </a:r>
            <a:r>
              <a:rPr lang="en-US" sz="4000" dirty="0" err="1">
                <a:solidFill>
                  <a:srgbClr val="FFFFFF"/>
                </a:solidFill>
              </a:rPr>
              <a:t>Yadati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4FB6CB-5B30-EA64-2229-556E90905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4258963"/>
            <a:ext cx="11721204" cy="243726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97B04-6E1E-F681-EC3C-5D69BDD8B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779958"/>
            <a:ext cx="10686197" cy="247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2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2E889-3EF4-F173-35ED-80D4258E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BURNDOWN CHART</a:t>
            </a:r>
            <a:r>
              <a:rPr lang="en-US" sz="4000" dirty="0">
                <a:solidFill>
                  <a:srgbClr val="FFFFFF"/>
                </a:solidFill>
              </a:rPr>
              <a:t>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(Akhil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Yadati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2B230-CC07-058B-05C3-968E3EF8B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798" y="1966293"/>
            <a:ext cx="1120040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6FFF2-E3C9-4944-488B-EA26B781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88404"/>
            <a:ext cx="10530425" cy="9774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JENKINS PROGRESS REPORT (Venkata Puneeth Nannapaneni)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9994C5-F269-3D07-D7BB-377343845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930" y="2069435"/>
            <a:ext cx="3744776" cy="3502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19C3EA-6EB1-B893-3563-9EE4DB59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1432" y="2152077"/>
            <a:ext cx="3238707" cy="3419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86312-1ADB-0FAC-272C-2D800AE42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67" y="2068940"/>
            <a:ext cx="3790865" cy="35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7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427F5-AEF9-FBDC-B654-A3DB4DB7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 (Asritha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Pallapotu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</a:p>
        </p:txBody>
      </p:sp>
      <p:pic>
        <p:nvPicPr>
          <p:cNvPr id="5" name="Content Placeholder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207516B8-B649-A54C-1987-7F8156A38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23" y="1966293"/>
            <a:ext cx="791495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00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B0BCC-7A35-FBD7-F3B3-C5E83287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AGENDA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C27F792-2EF1-81B8-B23A-72C2346D8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ts val="1400"/>
              <a:buFont typeface="Roboto Condensed" panose="02000000000000000000"/>
              <a:buChar char="❖"/>
            </a:pPr>
            <a:r>
              <a:rPr lang="en-GB"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BRM Diagram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ts val="1400"/>
              <a:buFont typeface="Roboto Condensed" panose="02000000000000000000"/>
              <a:buChar char="❖"/>
            </a:pPr>
            <a:r>
              <a:rPr lang="en-GB"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Context Diagram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ts val="1400"/>
              <a:buFont typeface="Roboto Condensed" panose="02000000000000000000"/>
              <a:buChar char="❖"/>
            </a:pPr>
            <a:r>
              <a:rPr lang="en-GB"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RoadMap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ts val="1400"/>
              <a:buFont typeface="Roboto Condensed" panose="02000000000000000000"/>
              <a:buChar char="❖"/>
            </a:pPr>
            <a:r>
              <a:rPr lang="en-GB"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RCT (main view only)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ts val="1400"/>
              <a:buFont typeface="Roboto Condensed" panose="02000000000000000000"/>
              <a:buChar char="❖"/>
            </a:pPr>
            <a:r>
              <a:rPr lang="en-GB"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User Stories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ts val="1400"/>
              <a:buFont typeface="Roboto Condensed" panose="02000000000000000000"/>
              <a:buChar char="❖"/>
            </a:pPr>
            <a:r>
              <a:rPr lang="en-GB"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UML Activity Diagram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ts val="1400"/>
              <a:buFont typeface="Roboto Condensed" panose="02000000000000000000"/>
              <a:buChar char="❖"/>
            </a:pPr>
            <a:r>
              <a:rPr lang="en-GB"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ER Diagrams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ts val="1400"/>
              <a:buFont typeface="Roboto Condensed" panose="02000000000000000000"/>
              <a:buChar char="❖"/>
            </a:pPr>
            <a:r>
              <a:rPr lang="en-GB"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Burndown Charts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ts val="1400"/>
              <a:buFont typeface="Roboto Condensed" panose="02000000000000000000"/>
              <a:buChar char="❖"/>
            </a:pPr>
            <a:r>
              <a:rPr lang="en-GB"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Jenkins Progress Report</a:t>
            </a:r>
          </a:p>
          <a:p>
            <a:pPr marL="457200" lvl="0" indent="-317500" rtl="0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Pts val="1400"/>
              <a:buFont typeface="Roboto Condensed" panose="02000000000000000000"/>
              <a:buChar char="❖"/>
            </a:pPr>
            <a:r>
              <a:rPr lang="en-GB"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rPr>
              <a:t>Live [Recorded] Application Demo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12525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20CC9-4C76-0D59-B47B-2FE9D16AA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857433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BRM DIAGRAM – (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Yugantkumar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Gajera)</a:t>
            </a:r>
          </a:p>
        </p:txBody>
      </p:sp>
      <p:pic>
        <p:nvPicPr>
          <p:cNvPr id="4" name="Google Shape;85;p1">
            <a:extLst>
              <a:ext uri="{FF2B5EF4-FFF2-40B4-BE49-F238E27FC236}">
                <a16:creationId xmlns:a16="http://schemas.microsoft.com/office/drawing/2014/main" id="{FEBCD2EF-7E64-C6F5-C690-A7823CECE0BD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626" y="1966293"/>
            <a:ext cx="8206746" cy="44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561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42FA7-CCBE-5F97-9351-438B7A5C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6950" y="227493"/>
            <a:ext cx="11173840" cy="115920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 DIAGRAM-(Dhvani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Dilipbhai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Borda)</a:t>
            </a:r>
          </a:p>
        </p:txBody>
      </p:sp>
      <p:pic>
        <p:nvPicPr>
          <p:cNvPr id="4" name="Content Placeholder 3" descr="IMG_256">
            <a:extLst>
              <a:ext uri="{FF2B5EF4-FFF2-40B4-BE49-F238E27FC236}">
                <a16:creationId xmlns:a16="http://schemas.microsoft.com/office/drawing/2014/main" id="{75AD7C2A-27FF-BD37-3097-22C4F0547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555" y="1966293"/>
            <a:ext cx="7742888" cy="44521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894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70DCC-BE96-E123-C9A8-A04C967A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ROAD MAP- (Amar Gopal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Kapalavai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00A78-B7F5-DBDB-4F35-972CA6548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036" y="1966293"/>
            <a:ext cx="838992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7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35CAE-2D44-D4B9-F6D7-77A4677F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29416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RCT –(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Jensikumari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Ishvarbhai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Jasoliya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7BA04B-DC7A-5171-CC84-2193C1C99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712" y="1966293"/>
            <a:ext cx="690257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7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527EA-5ACA-507D-AB7C-F232699F2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STORIES (Sai Aneesh)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76DCC8-9382-EB86-F93A-07DB9BD21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513" y="1966293"/>
            <a:ext cx="978497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A581B-27C9-6E65-C1C4-BB5F8D20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761899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ACTIVITY DIAGRAM-(Syed Adnan)</a:t>
            </a:r>
          </a:p>
        </p:txBody>
      </p:sp>
      <p:pic>
        <p:nvPicPr>
          <p:cNvPr id="7" name="Content Placeholder 6" descr="A diagram of a process&#10;&#10;AI-generated content may be incorrect.">
            <a:extLst>
              <a:ext uri="{FF2B5EF4-FFF2-40B4-BE49-F238E27FC236}">
                <a16:creationId xmlns:a16="http://schemas.microsoft.com/office/drawing/2014/main" id="{710D408A-0B2A-83E7-C2B2-78219EF1F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7" y="2060812"/>
            <a:ext cx="11736853" cy="4080681"/>
          </a:xfrm>
        </p:spPr>
      </p:pic>
    </p:spTree>
    <p:extLst>
      <p:ext uri="{BB962C8B-B14F-4D97-AF65-F5344CB8AC3E}">
        <p14:creationId xmlns:p14="http://schemas.microsoft.com/office/powerpoint/2010/main" val="286556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06079-93F8-EEEB-3EF5-EFFCF3FD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 – Conceptual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(Naveen Kumar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Kukutla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EE55A8-7E9E-1DA5-3D7D-F35D7AB27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" b="483"/>
          <a:stretch>
            <a:fillRect/>
          </a:stretch>
        </p:blipFill>
        <p:spPr>
          <a:xfrm>
            <a:off x="4844887" y="467208"/>
            <a:ext cx="654082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0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171</Words>
  <Application>Microsoft Macintosh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Roboto Condensed</vt:lpstr>
      <vt:lpstr>Roboto Condensed Light</vt:lpstr>
      <vt:lpstr>Office Theme</vt:lpstr>
      <vt:lpstr>FreeLance Forge</vt:lpstr>
      <vt:lpstr>AGENDA</vt:lpstr>
      <vt:lpstr>BRM DIAGRAM – (Yugantkumar Gajera)</vt:lpstr>
      <vt:lpstr>CONTEXT DIAGRAM-(Dhvani Dilipbhai Borda)</vt:lpstr>
      <vt:lpstr>ROAD MAP- (Amar Gopal Kapalavai)</vt:lpstr>
      <vt:lpstr>RCT –(Jensikumari Ishvarbhai Jasoliya)</vt:lpstr>
      <vt:lpstr>USER STORIES (Sai Aneesh)</vt:lpstr>
      <vt:lpstr>UML ACTIVITY DIAGRAM-(Syed Adnan)</vt:lpstr>
      <vt:lpstr>ER DIAGRAM – Conceptual (Naveen Kumar Kukutla)</vt:lpstr>
      <vt:lpstr>ER DIAGRAM –LOGICAL (Naveen Kumar Kukutla)</vt:lpstr>
      <vt:lpstr>BURNDOWN CHARTS (Akhil Yadati)</vt:lpstr>
      <vt:lpstr>BURNDOWN CHARTS(Akhil Yadati)</vt:lpstr>
      <vt:lpstr>JENKINS PROGRESS REPORT (Venkata Puneeth Nannapaneni)</vt:lpstr>
      <vt:lpstr>LIVE DEMO (Asritha Pallapotu)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Kumar Kukutla</dc:creator>
  <cp:lastModifiedBy>Pallapotu, Mr. Asritha</cp:lastModifiedBy>
  <cp:revision>4</cp:revision>
  <dcterms:created xsi:type="dcterms:W3CDTF">2025-05-06T04:35:43Z</dcterms:created>
  <dcterms:modified xsi:type="dcterms:W3CDTF">2025-05-06T15:01:13Z</dcterms:modified>
</cp:coreProperties>
</file>