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6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93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9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78FC-869A-4417-B102-F77F51CFD53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D70C6C-4953-44AC-A179-B7D8181B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5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04186"/>
            <a:ext cx="11530583" cy="1688622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SHOPPING MANAGEMENT SYSTEM</a:t>
            </a:r>
            <a:endParaRPr lang="en-IN" sz="40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61047"/>
            <a:ext cx="7526784" cy="2672917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600" b="1" dirty="0"/>
              <a:t> Submitted By</a:t>
            </a:r>
          </a:p>
          <a:p>
            <a:pPr algn="ctr"/>
            <a:r>
              <a:rPr lang="en-US" sz="9600" b="1" dirty="0" err="1"/>
              <a:t>P.Dwarakanath</a:t>
            </a:r>
            <a:r>
              <a:rPr lang="en-US" sz="9600" b="1" dirty="0"/>
              <a:t> Reddy</a:t>
            </a:r>
            <a:endParaRPr lang="en-US" sz="9600" dirty="0"/>
          </a:p>
          <a:p>
            <a:pPr algn="ctr"/>
            <a:r>
              <a:rPr lang="en-US" sz="9600" dirty="0"/>
              <a:t> Under the Esteemed Guidance of </a:t>
            </a:r>
          </a:p>
          <a:p>
            <a:pPr algn="ctr"/>
            <a:r>
              <a:rPr lang="en-US" sz="9600" b="1" dirty="0"/>
              <a:t>MRS. ANJANA SARODE </a:t>
            </a:r>
          </a:p>
          <a:p>
            <a:pPr algn="ctr"/>
            <a:r>
              <a:rPr lang="en-US" sz="9600" dirty="0"/>
              <a:t>MASTER TRAINER</a:t>
            </a:r>
          </a:p>
          <a:p>
            <a:pPr algn="ctr"/>
            <a:r>
              <a:rPr lang="en-US" sz="9600" dirty="0"/>
              <a:t>EDUBRIDGE </a:t>
            </a:r>
            <a:endParaRPr lang="en-US" sz="9600" b="1" dirty="0"/>
          </a:p>
          <a:p>
            <a:r>
              <a:rPr lang="en-US" dirty="0"/>
              <a:t>				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82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92697"/>
            <a:ext cx="7643192" cy="5273863"/>
          </a:xfrm>
        </p:spPr>
      </p:pic>
    </p:spTree>
    <p:extLst>
      <p:ext uri="{BB962C8B-B14F-4D97-AF65-F5344CB8AC3E}">
        <p14:creationId xmlns:p14="http://schemas.microsoft.com/office/powerpoint/2010/main" val="197401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67712"/>
            <a:ext cx="10414338" cy="3773650"/>
          </a:xfrm>
        </p:spPr>
        <p:txBody>
          <a:bodyPr>
            <a:normAutofit/>
          </a:bodyPr>
          <a:lstStyle/>
          <a:p>
            <a:r>
              <a:rPr lang="en-US" dirty="0"/>
              <a:t>To develop a Shopping Management System where users can search for products, view a complete description of the products and order the products.</a:t>
            </a:r>
          </a:p>
          <a:p>
            <a:r>
              <a:rPr lang="en-US" dirty="0"/>
              <a:t>A search engine that provides an easy and convenient way to search for products specific to their needs. </a:t>
            </a:r>
          </a:p>
          <a:p>
            <a:r>
              <a:rPr lang="en-US" dirty="0"/>
              <a:t>The search engine would list a set of products based on the search term and the user can further filter the list based on various parameters.</a:t>
            </a:r>
          </a:p>
          <a:p>
            <a:r>
              <a:rPr lang="en-US" dirty="0"/>
              <a:t>The final result will be displayed on the screen.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1647"/>
          </a:xfrm>
        </p:spPr>
        <p:txBody>
          <a:bodyPr/>
          <a:lstStyle/>
          <a:p>
            <a:r>
              <a:rPr lang="en-US" b="1" dirty="0"/>
              <a:t>WEB TECHNOLOGIES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228156"/>
          </a:xfrm>
        </p:spPr>
        <p:txBody>
          <a:bodyPr>
            <a:noAutofit/>
          </a:bodyPr>
          <a:lstStyle/>
          <a:p>
            <a:r>
              <a:rPr lang="en-IN" sz="3200" b="1" dirty="0"/>
              <a:t> HTML</a:t>
            </a:r>
          </a:p>
          <a:p>
            <a:r>
              <a:rPr lang="en-IN" sz="3200" b="1" dirty="0"/>
              <a:t> CSS </a:t>
            </a:r>
          </a:p>
          <a:p>
            <a:r>
              <a:rPr lang="en-IN" sz="3200" b="1" dirty="0"/>
              <a:t>  JAVA JSP </a:t>
            </a:r>
          </a:p>
          <a:p>
            <a:r>
              <a:rPr lang="en-IN" sz="3200" b="1" dirty="0"/>
              <a:t> 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101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to web technologies: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1147723" cy="3880773"/>
          </a:xfrm>
        </p:spPr>
        <p:txBody>
          <a:bodyPr>
            <a:normAutofit/>
          </a:bodyPr>
          <a:lstStyle/>
          <a:p>
            <a:r>
              <a:rPr lang="en-US" sz="3200" dirty="0"/>
              <a:t>  HTML  </a:t>
            </a:r>
            <a:r>
              <a:rPr lang="en-US" sz="3200" i="0" dirty="0">
                <a:effectLst/>
                <a:latin typeface="arial" panose="020B0604020202020204" pitchFamily="34" charset="0"/>
              </a:rPr>
              <a:t>is used to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structure a web page and its content.</a:t>
            </a:r>
            <a:endParaRPr lang="en-US" sz="3200" b="1" dirty="0"/>
          </a:p>
          <a:p>
            <a:r>
              <a:rPr lang="en-US" sz="3200" dirty="0"/>
              <a:t>  </a:t>
            </a:r>
            <a:r>
              <a:rPr lang="en-US" sz="3200" i="0" dirty="0">
                <a:effectLst/>
                <a:latin typeface="arial" panose="020B0604020202020204" pitchFamily="34" charset="0"/>
              </a:rPr>
              <a:t>CSS is used to 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define styles for our web pages.</a:t>
            </a:r>
            <a:endParaRPr lang="en-US" sz="3200" b="1" dirty="0"/>
          </a:p>
          <a:p>
            <a:r>
              <a:rPr lang="en-US" sz="3200" dirty="0"/>
              <a:t>  JSP 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is used to </a:t>
            </a:r>
            <a:r>
              <a:rPr lang="en-US" sz="3200" b="1" i="0" dirty="0">
                <a:effectLst/>
                <a:latin typeface="arial" panose="020B0604020202020204" pitchFamily="34" charset="0"/>
              </a:rPr>
              <a:t>create dynamic web content.</a:t>
            </a:r>
            <a:endParaRPr lang="en-US" sz="3200" dirty="0"/>
          </a:p>
          <a:p>
            <a:r>
              <a:rPr lang="en-US" sz="3200" b="0" i="0" dirty="0">
                <a:effectLst/>
                <a:latin typeface="Helvetica" panose="020B0604020202020204" pitchFamily="34" charset="0"/>
              </a:rPr>
              <a:t>  SQL is used to </a:t>
            </a:r>
            <a:r>
              <a:rPr lang="en-US" sz="3200" b="1" i="0" dirty="0">
                <a:effectLst/>
                <a:latin typeface="Helvetica" panose="020B0604020202020204" pitchFamily="34" charset="0"/>
              </a:rPr>
              <a:t>communicate with a database.</a:t>
            </a:r>
            <a:endParaRPr lang="en-US" sz="3200" b="1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1459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97" y="1171853"/>
            <a:ext cx="11203619" cy="5495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'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123E79-8D33-4027-AAAF-437A25728345}"/>
              </a:ext>
            </a:extLst>
          </p:cNvPr>
          <p:cNvSpPr/>
          <p:nvPr/>
        </p:nvSpPr>
        <p:spPr>
          <a:xfrm>
            <a:off x="4034635" y="1379985"/>
            <a:ext cx="237504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Shopping Management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B1E7AC-7643-45A4-BE5C-E01B624A9E4A}"/>
              </a:ext>
            </a:extLst>
          </p:cNvPr>
          <p:cNvSpPr/>
          <p:nvPr/>
        </p:nvSpPr>
        <p:spPr>
          <a:xfrm>
            <a:off x="1669001" y="2492083"/>
            <a:ext cx="1420427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3E0D9-2CC9-4539-95C6-38F4BA33EAC1}"/>
              </a:ext>
            </a:extLst>
          </p:cNvPr>
          <p:cNvSpPr txBox="1"/>
          <p:nvPr/>
        </p:nvSpPr>
        <p:spPr>
          <a:xfrm>
            <a:off x="4962617" y="1722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40D007-FD31-4BA1-B489-93F0367143AA}"/>
              </a:ext>
            </a:extLst>
          </p:cNvPr>
          <p:cNvSpPr/>
          <p:nvPr/>
        </p:nvSpPr>
        <p:spPr>
          <a:xfrm>
            <a:off x="7395099" y="2493638"/>
            <a:ext cx="1420427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6B03E-6B10-46EF-894B-734CCB0A6E34}"/>
              </a:ext>
            </a:extLst>
          </p:cNvPr>
          <p:cNvCxnSpPr>
            <a:cxnSpLocks/>
            <a:stCxn id="72" idx="2"/>
            <a:endCxn id="6" idx="6"/>
          </p:cNvCxnSpPr>
          <p:nvPr/>
        </p:nvCxnSpPr>
        <p:spPr>
          <a:xfrm flipH="1">
            <a:off x="3089428" y="2535657"/>
            <a:ext cx="1422515" cy="2316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9C0B1B-CDF7-4F85-AE91-40CB32757774}"/>
              </a:ext>
            </a:extLst>
          </p:cNvPr>
          <p:cNvCxnSpPr>
            <a:cxnSpLocks/>
            <a:stCxn id="72" idx="6"/>
            <a:endCxn id="8" idx="2"/>
          </p:cNvCxnSpPr>
          <p:nvPr/>
        </p:nvCxnSpPr>
        <p:spPr>
          <a:xfrm>
            <a:off x="5932369" y="2535657"/>
            <a:ext cx="1462730" cy="2331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877E87-4985-44ED-B6B9-FDBD647164A0}"/>
              </a:ext>
            </a:extLst>
          </p:cNvPr>
          <p:cNvSpPr/>
          <p:nvPr/>
        </p:nvSpPr>
        <p:spPr>
          <a:xfrm>
            <a:off x="1668999" y="3243632"/>
            <a:ext cx="1420427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6F1C2B-CF40-46FC-966D-1942AE3AFA44}"/>
              </a:ext>
            </a:extLst>
          </p:cNvPr>
          <p:cNvSpPr/>
          <p:nvPr/>
        </p:nvSpPr>
        <p:spPr>
          <a:xfrm>
            <a:off x="1668998" y="3995181"/>
            <a:ext cx="1420427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for Products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2BC9BC-94EC-4731-92CB-2DEBBFF31951}"/>
              </a:ext>
            </a:extLst>
          </p:cNvPr>
          <p:cNvSpPr/>
          <p:nvPr/>
        </p:nvSpPr>
        <p:spPr>
          <a:xfrm>
            <a:off x="1668998" y="4746730"/>
            <a:ext cx="1420427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to cart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9D8667-7874-4A3F-B3F7-01DA9BBEA9A6}"/>
              </a:ext>
            </a:extLst>
          </p:cNvPr>
          <p:cNvSpPr/>
          <p:nvPr/>
        </p:nvSpPr>
        <p:spPr>
          <a:xfrm>
            <a:off x="1668997" y="5498279"/>
            <a:ext cx="1420427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Product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6353C6-5E52-4E08-9544-49CBBB50072E}"/>
              </a:ext>
            </a:extLst>
          </p:cNvPr>
          <p:cNvSpPr/>
          <p:nvPr/>
        </p:nvSpPr>
        <p:spPr>
          <a:xfrm>
            <a:off x="1668997" y="6248400"/>
            <a:ext cx="1420427" cy="489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E579FE-01BC-4F07-BD7F-6C65EBEAEE70}"/>
              </a:ext>
            </a:extLst>
          </p:cNvPr>
          <p:cNvCxnSpPr>
            <a:stCxn id="6" idx="4"/>
            <a:endCxn id="16" idx="0"/>
          </p:cNvCxnSpPr>
          <p:nvPr/>
        </p:nvCxnSpPr>
        <p:spPr>
          <a:xfrm flipH="1">
            <a:off x="2379213" y="3042498"/>
            <a:ext cx="2" cy="2011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8C6EC-F448-40F9-A499-041F2A5D4AD9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2379212" y="3794047"/>
            <a:ext cx="1" cy="2011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9ABA48-4A0F-4260-8615-D851EC455491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2379212" y="4545596"/>
            <a:ext cx="0" cy="2011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BCEC89-8503-4689-9454-F0E6FFD2A979}"/>
              </a:ext>
            </a:extLst>
          </p:cNvPr>
          <p:cNvCxnSpPr>
            <a:stCxn id="18" idx="4"/>
            <a:endCxn id="20" idx="0"/>
          </p:cNvCxnSpPr>
          <p:nvPr/>
        </p:nvCxnSpPr>
        <p:spPr>
          <a:xfrm flipH="1">
            <a:off x="2379211" y="5297145"/>
            <a:ext cx="1" cy="2011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95126-1EE3-48A8-A4B0-06BEDE70CAF3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2379211" y="6048694"/>
            <a:ext cx="0" cy="1997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3BF4A01-0F94-4AE3-A9AB-59FA001B85F7}"/>
              </a:ext>
            </a:extLst>
          </p:cNvPr>
          <p:cNvSpPr/>
          <p:nvPr/>
        </p:nvSpPr>
        <p:spPr>
          <a:xfrm>
            <a:off x="7447868" y="3239618"/>
            <a:ext cx="1420426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664B62-D1D1-4D7B-8093-7438F0010FF5}"/>
              </a:ext>
            </a:extLst>
          </p:cNvPr>
          <p:cNvSpPr/>
          <p:nvPr/>
        </p:nvSpPr>
        <p:spPr>
          <a:xfrm>
            <a:off x="4437135" y="4200748"/>
            <a:ext cx="1157498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new Product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F2C453-33D2-4E7A-90C5-84CEE8A75BC4}"/>
              </a:ext>
            </a:extLst>
          </p:cNvPr>
          <p:cNvSpPr/>
          <p:nvPr/>
        </p:nvSpPr>
        <p:spPr>
          <a:xfrm>
            <a:off x="5894777" y="4196314"/>
            <a:ext cx="1157498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Products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47655F-A60D-4D54-940A-2B2F8BF51A29}"/>
              </a:ext>
            </a:extLst>
          </p:cNvPr>
          <p:cNvSpPr/>
          <p:nvPr/>
        </p:nvSpPr>
        <p:spPr>
          <a:xfrm>
            <a:off x="7352419" y="4196314"/>
            <a:ext cx="1157498" cy="533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Orders Received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5AA7DE-20BA-4D14-A116-50C140A29D1E}"/>
              </a:ext>
            </a:extLst>
          </p:cNvPr>
          <p:cNvSpPr/>
          <p:nvPr/>
        </p:nvSpPr>
        <p:spPr>
          <a:xfrm>
            <a:off x="8810061" y="4179181"/>
            <a:ext cx="1157498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Orders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E6C516-010C-4CDE-B7B0-0C4946B848AB}"/>
              </a:ext>
            </a:extLst>
          </p:cNvPr>
          <p:cNvSpPr/>
          <p:nvPr/>
        </p:nvSpPr>
        <p:spPr>
          <a:xfrm>
            <a:off x="10267703" y="4179180"/>
            <a:ext cx="1157498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Delivered Orders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2AC140-DCE2-45D0-8DAC-02E93EB4AF04}"/>
              </a:ext>
            </a:extLst>
          </p:cNvPr>
          <p:cNvCxnSpPr>
            <a:cxnSpLocks/>
            <a:stCxn id="32" idx="2"/>
            <a:endCxn id="34" idx="7"/>
          </p:cNvCxnSpPr>
          <p:nvPr/>
        </p:nvCxnSpPr>
        <p:spPr>
          <a:xfrm flipH="1">
            <a:off x="5425121" y="3514826"/>
            <a:ext cx="2022747" cy="7665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DD13B9-768F-40A4-AC5B-34DD77531D42}"/>
              </a:ext>
            </a:extLst>
          </p:cNvPr>
          <p:cNvCxnSpPr>
            <a:stCxn id="32" idx="3"/>
            <a:endCxn id="35" idx="7"/>
          </p:cNvCxnSpPr>
          <p:nvPr/>
        </p:nvCxnSpPr>
        <p:spPr>
          <a:xfrm flipH="1">
            <a:off x="6882763" y="3709427"/>
            <a:ext cx="773122" cy="5674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C9D91A7-B6DC-48D0-BAFC-857EA9DE0F36}"/>
              </a:ext>
            </a:extLst>
          </p:cNvPr>
          <p:cNvCxnSpPr>
            <a:stCxn id="32" idx="4"/>
            <a:endCxn id="36" idx="0"/>
          </p:cNvCxnSpPr>
          <p:nvPr/>
        </p:nvCxnSpPr>
        <p:spPr>
          <a:xfrm flipH="1">
            <a:off x="7931168" y="3790033"/>
            <a:ext cx="226913" cy="4062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1160F0-A516-4E33-B9C8-B86502FC94C4}"/>
              </a:ext>
            </a:extLst>
          </p:cNvPr>
          <p:cNvCxnSpPr>
            <a:cxnSpLocks/>
          </p:cNvCxnSpPr>
          <p:nvPr/>
        </p:nvCxnSpPr>
        <p:spPr>
          <a:xfrm>
            <a:off x="8633753" y="3709426"/>
            <a:ext cx="728533" cy="4697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E6BDD3-2CDF-45C8-85FC-852609D25205}"/>
              </a:ext>
            </a:extLst>
          </p:cNvPr>
          <p:cNvCxnSpPr>
            <a:cxnSpLocks/>
          </p:cNvCxnSpPr>
          <p:nvPr/>
        </p:nvCxnSpPr>
        <p:spPr>
          <a:xfrm>
            <a:off x="8841770" y="3500394"/>
            <a:ext cx="1568921" cy="7449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52A7358-1AA4-4F0D-9B43-11EDD4E24686}"/>
              </a:ext>
            </a:extLst>
          </p:cNvPr>
          <p:cNvSpPr/>
          <p:nvPr/>
        </p:nvSpPr>
        <p:spPr>
          <a:xfrm>
            <a:off x="7447868" y="5415942"/>
            <a:ext cx="1420426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3E1556-8BB3-4D31-ACAE-4F46F5A89EC0}"/>
              </a:ext>
            </a:extLst>
          </p:cNvPr>
          <p:cNvCxnSpPr>
            <a:stCxn id="34" idx="4"/>
            <a:endCxn id="53" idx="2"/>
          </p:cNvCxnSpPr>
          <p:nvPr/>
        </p:nvCxnSpPr>
        <p:spPr>
          <a:xfrm>
            <a:off x="5015884" y="4751163"/>
            <a:ext cx="2431984" cy="9399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5FCABE-8AD4-4D71-9F8A-6623246275A8}"/>
              </a:ext>
            </a:extLst>
          </p:cNvPr>
          <p:cNvCxnSpPr>
            <a:stCxn id="35" idx="4"/>
            <a:endCxn id="53" idx="1"/>
          </p:cNvCxnSpPr>
          <p:nvPr/>
        </p:nvCxnSpPr>
        <p:spPr>
          <a:xfrm>
            <a:off x="6473526" y="4746729"/>
            <a:ext cx="1182359" cy="7498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35DF80-F2DE-4108-88DE-8FCD84182598}"/>
              </a:ext>
            </a:extLst>
          </p:cNvPr>
          <p:cNvCxnSpPr>
            <a:stCxn id="36" idx="4"/>
            <a:endCxn id="53" idx="0"/>
          </p:cNvCxnSpPr>
          <p:nvPr/>
        </p:nvCxnSpPr>
        <p:spPr>
          <a:xfrm>
            <a:off x="7931168" y="4729596"/>
            <a:ext cx="226913" cy="6863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80F386-3953-484D-BAE1-4FBB96D09F5E}"/>
              </a:ext>
            </a:extLst>
          </p:cNvPr>
          <p:cNvCxnSpPr>
            <a:cxnSpLocks/>
          </p:cNvCxnSpPr>
          <p:nvPr/>
        </p:nvCxnSpPr>
        <p:spPr>
          <a:xfrm flipH="1">
            <a:off x="8633753" y="4710516"/>
            <a:ext cx="728533" cy="7669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0775B8-C512-47B2-9AC9-AE1257EBFCDF}"/>
              </a:ext>
            </a:extLst>
          </p:cNvPr>
          <p:cNvCxnSpPr>
            <a:stCxn id="38" idx="3"/>
            <a:endCxn id="53" idx="6"/>
          </p:cNvCxnSpPr>
          <p:nvPr/>
        </p:nvCxnSpPr>
        <p:spPr>
          <a:xfrm flipH="1">
            <a:off x="8868294" y="4648989"/>
            <a:ext cx="1568921" cy="10421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E4DBE22-E820-4920-86D9-C2BB5FA69F97}"/>
              </a:ext>
            </a:extLst>
          </p:cNvPr>
          <p:cNvSpPr/>
          <p:nvPr/>
        </p:nvSpPr>
        <p:spPr>
          <a:xfrm>
            <a:off x="5228938" y="6046963"/>
            <a:ext cx="1420426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EB8C67-53A5-443B-9AEE-DC4948CAEA8B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101906" y="6322171"/>
            <a:ext cx="2127032" cy="1711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4A238C-4B1A-4993-AE2C-7DFFA77E83ED}"/>
              </a:ext>
            </a:extLst>
          </p:cNvPr>
          <p:cNvCxnSpPr>
            <a:stCxn id="53" idx="3"/>
            <a:endCxn id="64" idx="6"/>
          </p:cNvCxnSpPr>
          <p:nvPr/>
        </p:nvCxnSpPr>
        <p:spPr>
          <a:xfrm flipH="1">
            <a:off x="6649364" y="5885751"/>
            <a:ext cx="1006521" cy="4364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E46102-327C-4D82-8DFC-AB762EE56A0C}"/>
              </a:ext>
            </a:extLst>
          </p:cNvPr>
          <p:cNvCxnSpPr>
            <a:stCxn id="8" idx="4"/>
            <a:endCxn id="32" idx="0"/>
          </p:cNvCxnSpPr>
          <p:nvPr/>
        </p:nvCxnSpPr>
        <p:spPr>
          <a:xfrm>
            <a:off x="8105313" y="3044053"/>
            <a:ext cx="52768" cy="1955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0E48411-FC6C-4934-87DA-0285F459F00A}"/>
              </a:ext>
            </a:extLst>
          </p:cNvPr>
          <p:cNvSpPr/>
          <p:nvPr/>
        </p:nvSpPr>
        <p:spPr>
          <a:xfrm>
            <a:off x="4511943" y="2260449"/>
            <a:ext cx="1420426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63A8B1-55A3-45CE-8707-66FF147BC61F}"/>
              </a:ext>
            </a:extLst>
          </p:cNvPr>
          <p:cNvCxnSpPr>
            <a:stCxn id="7" idx="3"/>
            <a:endCxn id="72" idx="0"/>
          </p:cNvCxnSpPr>
          <p:nvPr/>
        </p:nvCxnSpPr>
        <p:spPr>
          <a:xfrm>
            <a:off x="5147348" y="1906934"/>
            <a:ext cx="74808" cy="353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3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Signup-Page: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490DF2-B577-47AA-A269-69B3ABA26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6858"/>
            <a:ext cx="8901672" cy="4641542"/>
          </a:xfrm>
        </p:spPr>
      </p:pic>
    </p:spTree>
    <p:extLst>
      <p:ext uri="{BB962C8B-B14F-4D97-AF65-F5344CB8AC3E}">
        <p14:creationId xmlns:p14="http://schemas.microsoft.com/office/powerpoint/2010/main" val="304834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Page: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A30DE6-F85E-4FD9-80C3-351514844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4816"/>
            <a:ext cx="9230146" cy="5069149"/>
          </a:xfrm>
        </p:spPr>
      </p:pic>
    </p:spTree>
    <p:extLst>
      <p:ext uri="{BB962C8B-B14F-4D97-AF65-F5344CB8AC3E}">
        <p14:creationId xmlns:p14="http://schemas.microsoft.com/office/powerpoint/2010/main" val="79021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8381"/>
          </a:xfrm>
        </p:spPr>
        <p:txBody>
          <a:bodyPr/>
          <a:lstStyle/>
          <a:p>
            <a:r>
              <a:rPr lang="en-US" dirty="0"/>
              <a:t>Admin Page: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307FE4-038C-4695-9145-735B701C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1482572"/>
            <a:ext cx="9543495" cy="4909350"/>
          </a:xfrm>
        </p:spPr>
      </p:pic>
    </p:spTree>
    <p:extLst>
      <p:ext uri="{BB962C8B-B14F-4D97-AF65-F5344CB8AC3E}">
        <p14:creationId xmlns:p14="http://schemas.microsoft.com/office/powerpoint/2010/main" val="391295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0428-8C1A-4803-8E5A-81FA16E7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870"/>
          </a:xfrm>
        </p:spPr>
        <p:txBody>
          <a:bodyPr/>
          <a:lstStyle/>
          <a:p>
            <a:r>
              <a:rPr lang="en-US" dirty="0"/>
              <a:t>User Page:</a:t>
            </a:r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E3FDAC70-61B6-455D-B805-6E5B647BB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1500326"/>
            <a:ext cx="9685538" cy="4856086"/>
          </a:xfrm>
        </p:spPr>
      </p:pic>
    </p:spTree>
    <p:extLst>
      <p:ext uri="{BB962C8B-B14F-4D97-AF65-F5344CB8AC3E}">
        <p14:creationId xmlns:p14="http://schemas.microsoft.com/office/powerpoint/2010/main" val="1886253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226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Helvetica</vt:lpstr>
      <vt:lpstr>Trebuchet MS</vt:lpstr>
      <vt:lpstr>Wingdings 3</vt:lpstr>
      <vt:lpstr>Facet</vt:lpstr>
      <vt:lpstr>SHOPPING MANAGEMENT SYSTEM</vt:lpstr>
      <vt:lpstr>INTRODUCTION:</vt:lpstr>
      <vt:lpstr>WEB TECHNOLOGIES USED:</vt:lpstr>
      <vt:lpstr>Introduction to web technologies:</vt:lpstr>
      <vt:lpstr>IMPLEMENTATION:</vt:lpstr>
      <vt:lpstr>Signup-Page:</vt:lpstr>
      <vt:lpstr>Login Page:</vt:lpstr>
      <vt:lpstr>Admin Page:</vt:lpstr>
      <vt:lpstr>User Page: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vky</dc:creator>
  <cp:lastModifiedBy>P DWARAKANATH REDDY</cp:lastModifiedBy>
  <cp:revision>26</cp:revision>
  <dcterms:created xsi:type="dcterms:W3CDTF">2021-08-20T03:57:14Z</dcterms:created>
  <dcterms:modified xsi:type="dcterms:W3CDTF">2021-10-20T04:37:30Z</dcterms:modified>
</cp:coreProperties>
</file>