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3e54690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3e54690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1014850"/>
            <a:ext cx="8520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Question 1: Why did we choose to sample 10% of the pixels to run K-means on?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Answer: Because it reduces the runtime by a big margin while still produces comparable results.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Question 2: Why did we not select the elbow point on the elbow graph?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Answer: K value given by the elbow point was too low to produce a good looking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Question 3: What is the compressed file size divided by the uncompressed file size?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(Ratio or percentage)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Answer: 56.9% = ~57%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1700" y="272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Answers</a:t>
            </a:r>
            <a:endParaRPr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