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D138-C824-4F60-BC59-DA7EEFFEA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C2D41-4D55-4AB8-9F8B-45B5EBC04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693E3-1499-4C5D-88C9-922CEB71E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EDE6-81E8-47B4-8CEE-F92536E6D0CE}" type="datetimeFigureOut">
              <a:rPr lang="en-IN" smtClean="0"/>
              <a:t>29-01-2020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87C5F-E0EC-48B9-8042-51331EA77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4D975-171C-4EF3-A35C-7C3A17EC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0586-AEE5-4CD9-8000-2F39FDA30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22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B187-F52C-448B-8584-5D4DB2B0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43ABB-9B41-4D1E-BAB0-C94E11ED8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96120-DC45-4BC4-8949-3566457F2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EDE6-81E8-47B4-8CEE-F92536E6D0CE}" type="datetimeFigureOut">
              <a:rPr lang="en-IN" smtClean="0"/>
              <a:t>29-01-2020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A8090-6EDA-4C4D-8749-2260DCE9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25FFA-C6D3-41EC-BA5E-C5C4A12D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0586-AEE5-4CD9-8000-2F39FDA30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05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07C4D-0FB3-4290-BC5A-087CD1670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533E2-5A28-4CC3-9464-7738D7890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C3761-9AD0-4777-8EDF-3C103AF7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EDE6-81E8-47B4-8CEE-F92536E6D0CE}" type="datetimeFigureOut">
              <a:rPr lang="en-IN" smtClean="0"/>
              <a:t>29-01-2020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4BDE8-AEF1-4331-BA54-BC996DFC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6D4F0-EA57-4DAD-AC5C-FF5A26A6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0586-AEE5-4CD9-8000-2F39FDA30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3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7098-D63F-4BA9-B481-EFF42526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3EA4F-E084-4F99-BA88-8C903CA8D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C8322-192C-46A7-B218-841351CFB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EDE6-81E8-47B4-8CEE-F92536E6D0CE}" type="datetimeFigureOut">
              <a:rPr lang="en-IN" smtClean="0"/>
              <a:t>29-01-2020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9220F-EF55-45FE-9245-4B9CCCB6F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77102-02C1-45C5-8B56-5CBC5335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0586-AEE5-4CD9-8000-2F39FDA30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06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429F-B034-4108-BF7E-2CA528058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A2877-8163-4E14-B834-C46B7EDCB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5E204-250A-4B28-9E4A-F633004E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EDE6-81E8-47B4-8CEE-F92536E6D0CE}" type="datetimeFigureOut">
              <a:rPr lang="en-IN" smtClean="0"/>
              <a:t>29-01-2020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1040A-6519-418D-B4D3-99776DC8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91760-D89C-4F93-A687-79240E6C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0586-AEE5-4CD9-8000-2F39FDA30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48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ADE0F-0988-4A0C-A1F5-C2B55E1C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0BE8C-BE86-4EC1-BC8B-4777A9797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E040B-EB42-432C-82E5-299695E99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880F8-B510-4B32-9DD3-A1004DD8C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EDE6-81E8-47B4-8CEE-F92536E6D0CE}" type="datetimeFigureOut">
              <a:rPr lang="en-IN" smtClean="0"/>
              <a:t>29-01-2020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DC076-F685-4AEA-802E-F517EFAA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92E01-19D4-488F-975B-25BD052F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0586-AEE5-4CD9-8000-2F39FDA30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16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8E5F9-7A2C-4960-BBCE-707AEAE9C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9F78E-A228-4478-914F-EA72359FB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0C947-84CE-4531-8728-5C8DA4130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BD9D9E-BBFD-48A8-924B-9DA64C5FF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58D7A-12BC-4A81-89F9-85AE58203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FB4BE2-6959-4D08-A085-3E092E391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EDE6-81E8-47B4-8CEE-F92536E6D0CE}" type="datetimeFigureOut">
              <a:rPr lang="en-IN" smtClean="0"/>
              <a:t>29-01-2020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3140D5-21F3-4C61-9CB8-4B6A9491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0B891-1412-49B1-B645-58FCB6ED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0586-AEE5-4CD9-8000-2F39FDA30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63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C4B1-2DC9-413D-A8B4-79864A17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599317-3901-4C27-AE1A-119FAFA4E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EDE6-81E8-47B4-8CEE-F92536E6D0CE}" type="datetimeFigureOut">
              <a:rPr lang="en-IN" smtClean="0"/>
              <a:t>29-01-2020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BC8F5-68D5-4A8F-93BE-C7F6C276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58D5-9625-470E-A358-18781F2E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0586-AEE5-4CD9-8000-2F39FDA30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50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7BEED8-D47C-4879-94BE-3B7FCFA6C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EDE6-81E8-47B4-8CEE-F92536E6D0CE}" type="datetimeFigureOut">
              <a:rPr lang="en-IN" smtClean="0"/>
              <a:t>29-01-2020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052F4-24FF-4BC4-A0D1-DDD075F29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EE96E-4E18-4C91-BA52-22453BA4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0586-AEE5-4CD9-8000-2F39FDA30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76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8B9C-3E89-4BD1-A681-47B2C857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989D0-FC52-4AAF-BC84-D3AF3A864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F3B6A-D0D4-45DE-A2BF-9B2CEC4BF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8C289-8043-49DA-B0A0-E47925876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EDE6-81E8-47B4-8CEE-F92536E6D0CE}" type="datetimeFigureOut">
              <a:rPr lang="en-IN" smtClean="0"/>
              <a:t>29-01-2020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9F79C-FDE4-4652-ADC8-4F365F2F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001AD-2C2F-46CB-AA55-3F0EF2F6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0586-AEE5-4CD9-8000-2F39FDA30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37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F4ED-ED57-4E18-8DF9-CD14628D6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7961F8-6DDC-4C1F-AE53-0BB9457C4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31913-6E6E-4576-80F2-93A164D7A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A321E-85C4-405D-9E3C-E14E20E91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EDE6-81E8-47B4-8CEE-F92536E6D0CE}" type="datetimeFigureOut">
              <a:rPr lang="en-IN" smtClean="0"/>
              <a:t>29-01-2020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75DBC-FF8B-425F-B07F-A8CBE3B5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032B8-9E34-4FDD-9B8B-9CC3F4A4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0586-AEE5-4CD9-8000-2F39FDA30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13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0D74F-9D99-47CB-AE4F-BA8B727FE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0C92E-4135-4D9E-843D-43222788D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56054-051C-4997-9011-3764F1E605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5EDE6-81E8-47B4-8CEE-F92536E6D0CE}" type="datetimeFigureOut">
              <a:rPr lang="en-IN" smtClean="0"/>
              <a:t>29-01-2020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39FB5-D49C-47C7-94A2-372B6742D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26C96-6950-49E5-991A-1FB236155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70586-AEE5-4CD9-8000-2F39FDA30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79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7437-E556-49D6-8477-88895D4C10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06E7E-F823-433B-A5A9-3771C81A35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BA0E203-391C-478E-98EA-690E5730C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954585"/>
              </p:ext>
            </p:extLst>
          </p:nvPr>
        </p:nvGraphicFramePr>
        <p:xfrm>
          <a:off x="812800" y="83126"/>
          <a:ext cx="10813793" cy="6735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811">
                  <a:extLst>
                    <a:ext uri="{9D8B030D-6E8A-4147-A177-3AD203B41FA5}">
                      <a16:colId xmlns:a16="http://schemas.microsoft.com/office/drawing/2014/main" val="104506986"/>
                    </a:ext>
                  </a:extLst>
                </a:gridCol>
                <a:gridCol w="3463274">
                  <a:extLst>
                    <a:ext uri="{9D8B030D-6E8A-4147-A177-3AD203B41FA5}">
                      <a16:colId xmlns:a16="http://schemas.microsoft.com/office/drawing/2014/main" val="4145608009"/>
                    </a:ext>
                  </a:extLst>
                </a:gridCol>
                <a:gridCol w="2991009">
                  <a:extLst>
                    <a:ext uri="{9D8B030D-6E8A-4147-A177-3AD203B41FA5}">
                      <a16:colId xmlns:a16="http://schemas.microsoft.com/office/drawing/2014/main" val="1216311118"/>
                    </a:ext>
                  </a:extLst>
                </a:gridCol>
                <a:gridCol w="3620699">
                  <a:extLst>
                    <a:ext uri="{9D8B030D-6E8A-4147-A177-3AD203B41FA5}">
                      <a16:colId xmlns:a16="http://schemas.microsoft.com/office/drawing/2014/main" val="569942481"/>
                    </a:ext>
                  </a:extLst>
                </a:gridCol>
              </a:tblGrid>
              <a:tr h="562971">
                <a:tc>
                  <a:txBody>
                    <a:bodyPr/>
                    <a:lstStyle/>
                    <a:p>
                      <a:r>
                        <a:rPr lang="en-US" dirty="0" err="1"/>
                        <a:t>S.No</a:t>
                      </a:r>
                      <a:r>
                        <a:rPr lang="en-US" dirty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Questions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Objective/Constraints/Functions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778912"/>
                  </a:ext>
                </a:extLst>
              </a:tr>
              <a:tr h="568268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it user friendly?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Objective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31656"/>
                  </a:ext>
                </a:extLst>
              </a:tr>
              <a:tr h="638264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much space should it consume.?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more than 1225 square inches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Constraint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115631"/>
                  </a:ext>
                </a:extLst>
              </a:tr>
              <a:tr h="562971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is your budget?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should not exceed Rs.4000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Constraint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814033"/>
                  </a:ext>
                </a:extLst>
              </a:tr>
              <a:tr h="638264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 you want it to be controlled by mobile app or inbuilt  buttons?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would be better if I could control it through mobile app.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686512"/>
                  </a:ext>
                </a:extLst>
              </a:tr>
              <a:tr h="638264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should be its power source. AC power supply or Li-ion battery?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Anything is fine.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210460"/>
                  </a:ext>
                </a:extLst>
              </a:tr>
              <a:tr h="562971">
                <a:tc>
                  <a:txBody>
                    <a:bodyPr/>
                    <a:lstStyle/>
                    <a:p>
                      <a:r>
                        <a:rPr lang="en-US" dirty="0"/>
                        <a:t>6.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should be manual or automatic?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Semi-automatic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853896"/>
                  </a:ext>
                </a:extLst>
              </a:tr>
              <a:tr h="638264">
                <a:tc>
                  <a:txBody>
                    <a:bodyPr/>
                    <a:lstStyle/>
                    <a:p>
                      <a:r>
                        <a:rPr lang="en-US" dirty="0"/>
                        <a:t>7.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Should we put laser for better accuracy or not?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Yes.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06229"/>
                  </a:ext>
                </a:extLst>
              </a:tr>
              <a:tr h="638264">
                <a:tc>
                  <a:txBody>
                    <a:bodyPr/>
                    <a:lstStyle/>
                    <a:p>
                      <a:r>
                        <a:rPr lang="en-US" dirty="0"/>
                        <a:t>8.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 you want it to display alert message?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959789"/>
                  </a:ext>
                </a:extLst>
              </a:tr>
              <a:tr h="638264">
                <a:tc>
                  <a:txBody>
                    <a:bodyPr/>
                    <a:lstStyle/>
                    <a:p>
                      <a:r>
                        <a:rPr lang="en-US" dirty="0"/>
                        <a:t>9.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easy or difficult should be its maintenance?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should be easy.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Objective.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444958"/>
                  </a:ext>
                </a:extLst>
              </a:tr>
              <a:tr h="638264">
                <a:tc>
                  <a:txBody>
                    <a:bodyPr/>
                    <a:lstStyle/>
                    <a:p>
                      <a:r>
                        <a:rPr lang="en-US" dirty="0"/>
                        <a:t>10.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it portable?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it should be portable.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Objective.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594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095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174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Varshita Torgal</dc:creator>
  <cp:lastModifiedBy>Varshita Torgal</cp:lastModifiedBy>
  <cp:revision>4</cp:revision>
  <dcterms:created xsi:type="dcterms:W3CDTF">2020-01-29T10:14:50Z</dcterms:created>
  <dcterms:modified xsi:type="dcterms:W3CDTF">2020-01-29T10:44:54Z</dcterms:modified>
</cp:coreProperties>
</file>