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0EE7-8F4C-4F4D-9FE8-5DBB19F59836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D049F-70DD-7D4C-8344-7B129103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D049F-70DD-7D4C-8344-7B1291037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1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D851-80AA-594B-BE29-2750DF9EE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7AC1-72A1-FF4D-9F66-85B7A7D3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B7A7-C39F-4F4B-B0A5-81BDA6FB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2C94-29B4-FF46-BB65-08566F86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923C-4C51-DD4C-97AF-BF16EC3B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0D90-9D94-B04E-94CF-9EE4B674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83852-977A-A14B-B402-09D322CB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FF5C-347D-9445-B506-081A9A0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B40C-9B91-E842-93D2-AA004AC0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B1BE-0A5F-5D45-86AC-80E15BF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4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D5F2-DB2D-724D-A04C-DBEFB074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BB92-4005-8E4F-9096-8DAAF8E9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0266-F661-134E-83C0-6137ABE3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02F6-B7A3-BB4B-8A1F-11FBFB56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4EDB-4EE6-694A-92CA-CBD49463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9395-831F-A246-B00F-CCB11B3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DD04-C24F-824C-94DD-BF97D4DB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1C05-2A92-B447-9B37-115408F6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769-6DA7-EA4B-BB09-3AA06B1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A438-9F34-6140-84FE-2500E925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422D-DF0E-854F-BF62-B37BC7BD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E962-2C52-AC4C-A0F7-DE6393858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1AA-584F-EB48-94F6-3C76E23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97E8-EA73-FE4A-A1EC-178FD308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06DD-950C-0649-896C-6520D0EA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BFA-FFEE-6549-8D12-16C32942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010B-1022-724C-A013-9E735493A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E3D0-5887-9F43-B471-013803D9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A9CFE-86AB-AE4C-943F-757350C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0D8C-F668-5F4B-BA38-CD62C744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E609-B6A6-0645-9C9E-45E3C60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03DB-D363-F44A-B04D-03F06274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ECD49-5060-FF4C-A896-C59B0530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0493C-B4CE-0B45-B3C0-21526530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A4408-111F-2B43-8144-7AD1B95D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1FD06-13D8-164C-8943-42656A92A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14C5A-BFBC-2D43-9F06-359BCF18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5B3D2-ADDC-0944-A781-92011E2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1CD31-22FD-3B4E-BD31-D8FFE5D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8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465F-01D7-8545-B0B7-FE3AC3A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AE377-7C15-2146-980A-51666874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7BC8B-5B10-9845-BB7A-E058DF93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9C28-5D9A-3947-A22F-0466B7B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0B512-F78B-3841-91D6-4623DC96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8C364-20C6-2F48-972A-7610BF4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7C80A-C406-2E4E-B82C-33D0FBA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2984-30AC-0246-8760-E5F546A6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8D23-43D3-4641-BCBD-022BCAE4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B8BA-F5D1-E94E-9064-74D06AC4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9BDF-B6B6-5441-A139-FE660BE3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EEC6-7ED6-024C-A046-B9977013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93B3-1892-6A48-A213-D2CDD3F8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04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0F71-0F70-264D-9CE6-C38295FD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476DA-1632-2344-8FEA-2236D5872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C349B-46C2-7D43-9C7B-5CDA9FB6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F1BB-F2A2-DC4D-880C-A507A74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8A4B-3571-3342-BD42-09DB3201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505B-2A1B-3B41-B2DE-57429B3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4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3A387-884C-FE45-9B2A-6B5E5D0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A456-F0E7-774F-8A28-A49FE0E7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181D-5634-C642-9B65-246EBFBD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F0EA-29DC-7844-B290-932D0B9FA55E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9D3A-AF0E-8546-8FEB-99094B332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2225-7E32-8B4B-90FD-A6431ECC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954B-6607-9E4F-8302-0C3430E65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ipadvisor: más de mil millones de opiniones y contribuciones sobre  hoteles, atracciones, restaurantes y mucho más">
            <a:extLst>
              <a:ext uri="{FF2B5EF4-FFF2-40B4-BE49-F238E27FC236}">
                <a16:creationId xmlns:a16="http://schemas.microsoft.com/office/drawing/2014/main" id="{20E2D2D5-A8F3-D64B-801A-93DDA16EE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6" r="-1" b="1359"/>
          <a:stretch/>
        </p:blipFill>
        <p:spPr bwMode="auto">
          <a:xfrm>
            <a:off x="20" y="125846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2E4F1-811E-7C4A-B5FA-5FF04257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233" y="5394120"/>
            <a:ext cx="4817426" cy="667455"/>
          </a:xfrm>
        </p:spPr>
        <p:txBody>
          <a:bodyPr>
            <a:normAutofit/>
          </a:bodyPr>
          <a:lstStyle/>
          <a:p>
            <a:r>
              <a:rPr lang="en-GB" sz="2400" dirty="0"/>
              <a:t>Restaurant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B752-9236-5E4C-9493-BF938EB6E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0869" y="6061575"/>
            <a:ext cx="4330262" cy="574635"/>
          </a:xfrm>
        </p:spPr>
        <p:txBody>
          <a:bodyPr>
            <a:normAutofit/>
          </a:bodyPr>
          <a:lstStyle/>
          <a:p>
            <a:r>
              <a:rPr lang="en-GB" sz="2000" dirty="0"/>
              <a:t>Pablo Fúster </a:t>
            </a:r>
            <a:r>
              <a:rPr lang="en-GB" sz="2000" dirty="0" err="1"/>
              <a:t>Aizpúrua</a:t>
            </a:r>
            <a:endParaRPr lang="en-GB" sz="2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0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72AB-A9DE-2E4C-B0F6-C8D0C8E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87FC-6E27-1A48-B968-A1F4A27A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Get a database with most of the restaurants in Europe. </a:t>
            </a:r>
          </a:p>
          <a:p>
            <a:r>
              <a:rPr lang="en-GB" sz="1800" dirty="0"/>
              <a:t>Gather some insights from that database. </a:t>
            </a:r>
          </a:p>
          <a:p>
            <a:r>
              <a:rPr lang="en-GB" sz="1800" dirty="0"/>
              <a:t>Use that database, along with a another one more specific in the most important cities in Europe to get a recommendation model for when traveling. 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EASON RESTAURANT BARCELONA - L'Antiga Esquerra de l'Eixample - Menu,  Prices &amp; Restaurant Reviews - Tripadvisor">
            <a:extLst>
              <a:ext uri="{FF2B5EF4-FFF2-40B4-BE49-F238E27FC236}">
                <a16:creationId xmlns:a16="http://schemas.microsoft.com/office/drawing/2014/main" id="{273337B1-A034-8340-BACC-770E241A0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25205" b="-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MALLS RESTAURANT, Castelldefels - Menú, Precios y Restaurante Opiniones -  Tripadvisor">
            <a:extLst>
              <a:ext uri="{FF2B5EF4-FFF2-40B4-BE49-F238E27FC236}">
                <a16:creationId xmlns:a16="http://schemas.microsoft.com/office/drawing/2014/main" id="{79AE46BC-E767-D444-B8C1-37CDA2ED8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88860-56D9-5C4F-BD64-8BD9F6AC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Difficulties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D1CDB9B-0B51-8B6B-51D5-613BE086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Huge datasets with (one with 1million rows; the other with 125.000 rows).</a:t>
            </a:r>
          </a:p>
          <a:p>
            <a:r>
              <a:rPr lang="en-US" sz="1800" dirty="0"/>
              <a:t>The data cleaning was long, with hard things like the price ranges with symbols (€€-€€€). </a:t>
            </a:r>
          </a:p>
          <a:p>
            <a:r>
              <a:rPr lang="en-US" sz="1800" dirty="0"/>
              <a:t>Lot of </a:t>
            </a:r>
            <a:r>
              <a:rPr lang="en-US" sz="1800"/>
              <a:t>NaNs.</a:t>
            </a:r>
          </a:p>
          <a:p>
            <a:r>
              <a:rPr lang="en-US" sz="1800"/>
              <a:t>Creating </a:t>
            </a:r>
            <a:r>
              <a:rPr lang="en-US" sz="1800" dirty="0"/>
              <a:t>the dataset and tables in SQL. </a:t>
            </a:r>
          </a:p>
        </p:txBody>
      </p:sp>
    </p:spTree>
    <p:extLst>
      <p:ext uri="{BB962C8B-B14F-4D97-AF65-F5344CB8AC3E}">
        <p14:creationId xmlns:p14="http://schemas.microsoft.com/office/powerpoint/2010/main" val="399039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3A7B5-BB88-E04C-83F5-C447FEF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Conclusions &amp; Next Steps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65170D8-496C-FA18-F57B-CB75082A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1400" dirty="0"/>
              <a:t>Even though I got the model working, sometimes I feel like the recommendation are not that useful, but it is not recommending for my taste but for </a:t>
            </a:r>
            <a:r>
              <a:rPr lang="en-US" sz="1400" dirty="0" err="1"/>
              <a:t>Tripadvisor</a:t>
            </a:r>
            <a:r>
              <a:rPr lang="en-US" sz="1400" dirty="0"/>
              <a:t> data. </a:t>
            </a:r>
          </a:p>
          <a:p>
            <a:r>
              <a:rPr lang="en-US" sz="1400" dirty="0"/>
              <a:t>Improve Tableau Dashboard. </a:t>
            </a:r>
          </a:p>
          <a:p>
            <a:r>
              <a:rPr lang="en-US" sz="1400" dirty="0"/>
              <a:t>Be able to give another recommendation if the one given is not liked.</a:t>
            </a:r>
          </a:p>
          <a:p>
            <a:r>
              <a:rPr lang="en-US" sz="1400" dirty="0"/>
              <a:t> Maybe find a better way to deal with NaNs.</a:t>
            </a:r>
          </a:p>
          <a:p>
            <a:r>
              <a:rPr lang="en-US" sz="1400" dirty="0"/>
              <a:t> Include in the model categorical variable to scale and take into account like cuisine.</a:t>
            </a:r>
          </a:p>
          <a:p>
            <a:r>
              <a:rPr lang="en-US" sz="1400" dirty="0"/>
              <a:t> Use NLP in order to evaluate reviews of the restaurant and be able to improve de model</a:t>
            </a:r>
          </a:p>
          <a:p>
            <a:r>
              <a:rPr lang="en-US" sz="1400" dirty="0"/>
              <a:t> Create interface in Streamlit.</a:t>
            </a:r>
          </a:p>
        </p:txBody>
      </p:sp>
      <p:pic>
        <p:nvPicPr>
          <p:cNvPr id="4098" name="Picture 2" descr="El txuletón en la cocina vasca. Historia de una vaca vieja y gorda | Blog  Vila Viniteca">
            <a:extLst>
              <a:ext uri="{FF2B5EF4-FFF2-40B4-BE49-F238E27FC236}">
                <a16:creationId xmlns:a16="http://schemas.microsoft.com/office/drawing/2014/main" id="{A6457821-13FE-0E44-BE8B-69AAB1153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7" r="1652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206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Restaurant Recommendation</vt:lpstr>
      <vt:lpstr>Objectives:</vt:lpstr>
      <vt:lpstr>Difficulties</vt:lpstr>
      <vt:lpstr>Conclusions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</dc:title>
  <dc:creator>Pablo Fuster Aizpurua</dc:creator>
  <cp:lastModifiedBy>Pablo Fuster Aizpurua</cp:lastModifiedBy>
  <cp:revision>5</cp:revision>
  <dcterms:created xsi:type="dcterms:W3CDTF">2022-03-26T12:28:10Z</dcterms:created>
  <dcterms:modified xsi:type="dcterms:W3CDTF">2022-03-26T14:49:53Z</dcterms:modified>
</cp:coreProperties>
</file>