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464C7-ACEE-4308-BA36-A8EB366C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93FDC6-5EF5-4540-BD7A-94673453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DAF7E-40FD-4159-9F4F-00EA9771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A6275-0A0E-4B37-9058-EC27E87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26DF0-4837-4C5F-A38D-08C93DA2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1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D38A0-E607-48CD-8D60-1A246203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2DC1C-DF21-44A4-9E2D-4E69F46EE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E8CCF-AF86-4206-B446-C8E452AB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86CAC-B291-435C-8DD4-ABAC1092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7F547-65A2-48E1-BB6A-0515532E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9881EE-7756-42AE-A032-BCCD14DF3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0F03E4-3FF5-461A-85B2-D4589482C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E7F5F-905F-4A72-AAD8-0ED0F0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B5ECB-474A-4C24-84CA-518AED5A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A58C05-8075-4E05-9840-320A75B8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80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4A40-FE90-46CA-851B-1305C041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41CB5-FD24-4297-8024-0945D385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4CA07-0F70-472B-B8EA-884E9281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4C299-4711-4504-BFF5-0F94344B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8AFBD-37E9-4ADD-A31A-EAC9EE34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1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6251C-C0E9-4CCB-96EA-21620EB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84041-8435-47C3-B0BE-69A137D0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69EE30-1430-4E39-AB2D-CC684FF4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8328A-ADEA-43DC-8DCF-6624D786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B4169-E038-4967-A9A4-6037D8DA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7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6234A-7247-41A5-94F9-5FE77238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2D26B6-39F7-4830-9EAE-3D0F9126E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86BFB4-24AD-437E-B466-2F5C3725F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E163D5-A5CB-45F6-B9A8-60DD4AC8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723952-A60A-4CE2-81E9-84008356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CB9F7-CA94-4E34-B347-E6A4878E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0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C9BEF-8A70-4E57-9E3E-E7A7FE15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49D9CF-1428-45A1-8D27-DBA4378A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E92342-5DFA-493B-9012-08288A3A7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3D251B-105B-4953-BDE1-CBD5D62B0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C878F3-79A3-4DD7-9A0B-C933FD51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55AFA2-186C-4751-9A9E-36E224AF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AC94AE-C133-4AC6-83A6-D346C426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EED884-9E8B-4F8F-BF36-32369318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681B8-FC6C-4987-85E2-9606C16C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5560E7-E42D-4768-9701-2201C21B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6FE455-60B9-4200-B4BF-6E30270F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8A7D9E-8774-404C-A07E-16B2999C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31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A1810C-CAD2-4D06-A762-959460F6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0D8AC2-DAB4-46B6-B32C-DC7F4BB3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C720D6-5529-45F1-804A-46DB9CC4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0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5B0E9-8E6B-4CC8-A5B4-43901F07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AE221-230E-4D26-A290-89453906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AA268-2508-44F0-A270-9C36A292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0176A6-A1AE-40F3-8FF8-A7B2DE6D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34FDB0-C395-405A-B4EC-62DB47F1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36FC0-F52C-4563-BF7B-BBBC1EB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8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3AAB9-0395-49B8-8BD9-5C4F7C1B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B2CE38-0773-46B2-9631-08763862B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44A405-4A15-48EB-91EF-13EDF5A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0E1BE-BC13-4298-8695-0D79F03D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5B57C-449B-4836-AE89-C8D925B2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54053A-5F6F-4DBA-A1F1-C8EA6C7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4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E7FBA0-21F5-48F3-B5EB-F6A9BD64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3E9BD8-E974-42FD-AE87-47A44525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705A5-6D6F-4713-81BC-61E78CAFA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78BD-18B5-4873-A9DF-E20E5D720ED9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A3585-ACBA-44C1-8520-BFE51E98A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08F077-A139-4226-AC75-E6E250D51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C3B8-BF8D-4E6E-A71D-275399CE5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C43CAF5-DF93-4371-B11D-6602A2EE3436}"/>
              </a:ext>
            </a:extLst>
          </p:cNvPr>
          <p:cNvSpPr/>
          <p:nvPr/>
        </p:nvSpPr>
        <p:spPr>
          <a:xfrm>
            <a:off x="2500489" y="615903"/>
            <a:ext cx="4182533" cy="2342444"/>
          </a:xfrm>
          <a:prstGeom prst="roundRect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817D315-2CDD-4580-A902-49A46BF9CF56}"/>
              </a:ext>
            </a:extLst>
          </p:cNvPr>
          <p:cNvSpPr/>
          <p:nvPr/>
        </p:nvSpPr>
        <p:spPr>
          <a:xfrm>
            <a:off x="2675467" y="947511"/>
            <a:ext cx="1715911" cy="1069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 server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041328D-EA11-4F32-A498-552152829832}"/>
              </a:ext>
            </a:extLst>
          </p:cNvPr>
          <p:cNvSpPr/>
          <p:nvPr/>
        </p:nvSpPr>
        <p:spPr>
          <a:xfrm>
            <a:off x="4763911" y="947511"/>
            <a:ext cx="1715911" cy="1069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 </a:t>
            </a:r>
            <a:r>
              <a:rPr lang="fr-FR" dirty="0" err="1"/>
              <a:t>transmitter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16B4E1-68D1-4D29-9619-FFDFFFB35AED}"/>
              </a:ext>
            </a:extLst>
          </p:cNvPr>
          <p:cNvSpPr txBox="1"/>
          <p:nvPr/>
        </p:nvSpPr>
        <p:spPr>
          <a:xfrm>
            <a:off x="2687885" y="2546086"/>
            <a:ext cx="13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Wemos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A63596E-3FD7-433C-955D-BDA7FF600A96}"/>
              </a:ext>
            </a:extLst>
          </p:cNvPr>
          <p:cNvCxnSpPr/>
          <p:nvPr/>
        </p:nvCxnSpPr>
        <p:spPr>
          <a:xfrm>
            <a:off x="417689" y="1410355"/>
            <a:ext cx="2257778" cy="0"/>
          </a:xfrm>
          <a:prstGeom prst="straightConnector1">
            <a:avLst/>
          </a:prstGeom>
          <a:ln w="254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F0BC74B-4FA6-4843-9DC1-54CF081DEB6A}"/>
              </a:ext>
            </a:extLst>
          </p:cNvPr>
          <p:cNvSpPr txBox="1"/>
          <p:nvPr/>
        </p:nvSpPr>
        <p:spPr>
          <a:xfrm>
            <a:off x="571500" y="1041023"/>
            <a:ext cx="17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4A59D17F-A7A2-4D33-A6F2-47676975CC0C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4577645" y="972911"/>
            <a:ext cx="12700" cy="2088444"/>
          </a:xfrm>
          <a:prstGeom prst="curvedConnector3">
            <a:avLst>
              <a:gd name="adj1" fmla="val 2600000"/>
            </a:avLst>
          </a:prstGeom>
          <a:ln w="25400"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CC29AC0-7345-4571-B834-74611803112D}"/>
              </a:ext>
            </a:extLst>
          </p:cNvPr>
          <p:cNvSpPr txBox="1"/>
          <p:nvPr/>
        </p:nvSpPr>
        <p:spPr>
          <a:xfrm>
            <a:off x="4120446" y="2295311"/>
            <a:ext cx="13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exec.ino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049676C-71BF-4FCB-994C-49C5443BD877}"/>
              </a:ext>
            </a:extLst>
          </p:cNvPr>
          <p:cNvSpPr/>
          <p:nvPr/>
        </p:nvSpPr>
        <p:spPr>
          <a:xfrm>
            <a:off x="6581424" y="4008692"/>
            <a:ext cx="5034842" cy="20861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2FBD22B-8369-4CA2-AE5F-A1D8F6A7C94E}"/>
              </a:ext>
            </a:extLst>
          </p:cNvPr>
          <p:cNvSpPr/>
          <p:nvPr/>
        </p:nvSpPr>
        <p:spPr>
          <a:xfrm>
            <a:off x="6953955" y="4298479"/>
            <a:ext cx="2099733" cy="9609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Projector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5D74AFC-08D8-4AD0-B439-221E8FB11680}"/>
              </a:ext>
            </a:extLst>
          </p:cNvPr>
          <p:cNvSpPr/>
          <p:nvPr/>
        </p:nvSpPr>
        <p:spPr>
          <a:xfrm>
            <a:off x="9285110" y="4343634"/>
            <a:ext cx="2099733" cy="9609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Television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A857CC0-3034-46FE-88B0-D036DAA19386}"/>
              </a:ext>
            </a:extLst>
          </p:cNvPr>
          <p:cNvSpPr txBox="1"/>
          <p:nvPr/>
        </p:nvSpPr>
        <p:spPr>
          <a:xfrm>
            <a:off x="6803371" y="5725496"/>
            <a:ext cx="13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Room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613AD81B-CEA7-451C-90A4-72D8E24CFD04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>
            <a:off x="6479822" y="1482322"/>
            <a:ext cx="1524000" cy="2816157"/>
          </a:xfrm>
          <a:prstGeom prst="curvedConnector2">
            <a:avLst/>
          </a:prstGeom>
          <a:ln w="254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7798BDA5-F9E7-4477-A684-D30BA851FABB}"/>
              </a:ext>
            </a:extLst>
          </p:cNvPr>
          <p:cNvCxnSpPr>
            <a:stCxn id="7" idx="3"/>
            <a:endCxn id="20" idx="0"/>
          </p:cNvCxnSpPr>
          <p:nvPr/>
        </p:nvCxnSpPr>
        <p:spPr>
          <a:xfrm>
            <a:off x="6479822" y="1482322"/>
            <a:ext cx="3855155" cy="2861312"/>
          </a:xfrm>
          <a:prstGeom prst="curvedConnector2">
            <a:avLst/>
          </a:prstGeom>
          <a:ln w="254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C1373B0-FD2F-4681-AB54-E2DD4B81573F}"/>
              </a:ext>
            </a:extLst>
          </p:cNvPr>
          <p:cNvSpPr txBox="1"/>
          <p:nvPr/>
        </p:nvSpPr>
        <p:spPr>
          <a:xfrm>
            <a:off x="7811910" y="2479977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IR </a:t>
            </a:r>
            <a:r>
              <a:rPr lang="fr-FR" dirty="0" err="1"/>
              <a:t>signals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894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Péan</dc:creator>
  <cp:lastModifiedBy>P-H L.</cp:lastModifiedBy>
  <cp:revision>3</cp:revision>
  <dcterms:created xsi:type="dcterms:W3CDTF">2019-04-30T09:00:39Z</dcterms:created>
  <dcterms:modified xsi:type="dcterms:W3CDTF">2019-04-30T09:21:25Z</dcterms:modified>
</cp:coreProperties>
</file>