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6" r:id="rId4"/>
    <p:sldId id="267"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2" d="100"/>
          <a:sy n="62" d="100"/>
        </p:scale>
        <p:origin x="76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FE30-5EA1-44EF-B2F5-8BCC55B8E6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B37DE8-3E46-4A6F-8388-4DEED4004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15D63-361E-4672-9B9D-D866E246D096}"/>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5" name="Footer Placeholder 4">
            <a:extLst>
              <a:ext uri="{FF2B5EF4-FFF2-40B4-BE49-F238E27FC236}">
                <a16:creationId xmlns:a16="http://schemas.microsoft.com/office/drawing/2014/main" id="{8517D428-1002-4464-A1B5-21F38FD41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645A2-10E8-49E7-BE9C-5274BDB7F4E3}"/>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20000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7893-C5D8-44C7-B0DA-FDD3DBB3D8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168A59-A230-4072-B7C2-E9483511F5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DC827-9D99-4DB7-8BC3-97C541AEACF5}"/>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5" name="Footer Placeholder 4">
            <a:extLst>
              <a:ext uri="{FF2B5EF4-FFF2-40B4-BE49-F238E27FC236}">
                <a16:creationId xmlns:a16="http://schemas.microsoft.com/office/drawing/2014/main" id="{748EF2D0-5995-41CA-AFBE-D3095FEF5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B443B-FCF8-4963-B863-5D6127F4219F}"/>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8511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250938-E57D-44B8-822E-206362F806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BFE203-DC00-43FC-A912-1EF5601D50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DC2CB-9CBA-4F26-A0BF-100F3B1BA2D2}"/>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5" name="Footer Placeholder 4">
            <a:extLst>
              <a:ext uri="{FF2B5EF4-FFF2-40B4-BE49-F238E27FC236}">
                <a16:creationId xmlns:a16="http://schemas.microsoft.com/office/drawing/2014/main" id="{70B4B511-731A-4022-A7E5-7A0914EF2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33F70-0EBD-4920-97C8-175D6587A80F}"/>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134379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1DDC-EDA0-4BF6-B827-CC1C9AB4D4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8BC57-6312-401A-BEA1-262317761D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EDE69-662A-48F1-B688-8E9123B8BA32}"/>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5" name="Footer Placeholder 4">
            <a:extLst>
              <a:ext uri="{FF2B5EF4-FFF2-40B4-BE49-F238E27FC236}">
                <a16:creationId xmlns:a16="http://schemas.microsoft.com/office/drawing/2014/main" id="{0BA291B4-D5FB-409B-96FE-17D5AFC8C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AC207-E9FE-4E89-A560-09525FF9849D}"/>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78935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FD44-AB2A-411F-B81A-863033360B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789B07-2494-431B-99DC-65AD6A965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F56AF9-4F97-46A1-A5B0-87E17C537A9E}"/>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5" name="Footer Placeholder 4">
            <a:extLst>
              <a:ext uri="{FF2B5EF4-FFF2-40B4-BE49-F238E27FC236}">
                <a16:creationId xmlns:a16="http://schemas.microsoft.com/office/drawing/2014/main" id="{1FC7D5B3-4E04-45A6-A98E-2EF3BE1C1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3F2A8-5BA3-4B48-B6AE-54B5707257DC}"/>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406665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4310-C32B-4B96-B817-98ADEBC93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866E3-D0E9-48E4-A8BA-BBD3DFCD40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5A348B-E92C-41B3-9873-2DD3479A7F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C55378-B224-4744-AF3C-CDA036808020}"/>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6" name="Footer Placeholder 5">
            <a:extLst>
              <a:ext uri="{FF2B5EF4-FFF2-40B4-BE49-F238E27FC236}">
                <a16:creationId xmlns:a16="http://schemas.microsoft.com/office/drawing/2014/main" id="{5A8EFD92-8FE6-420E-A69F-FEA0363BA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138A8-4D8D-452C-900C-2DBBBB515235}"/>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159825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3CEE-884E-4191-93BA-DF99D3CF5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31DAB-8FE0-4C21-BF03-4832F9F5B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FB7E2C-FAD4-44B0-99F1-9E3E0C9B2D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8441F5-D3D8-4BB9-91BC-C939488E7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E2A137-D340-4312-B54C-569862DB7A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3AC8D3-6BFD-4A22-BEA5-DF3DFE5B73CA}"/>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8" name="Footer Placeholder 7">
            <a:extLst>
              <a:ext uri="{FF2B5EF4-FFF2-40B4-BE49-F238E27FC236}">
                <a16:creationId xmlns:a16="http://schemas.microsoft.com/office/drawing/2014/main" id="{2A1A82BF-2883-4718-B593-18AE584AD3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DF750D-93F1-4FA3-91C3-8310A23E3448}"/>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326776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86EA-60DF-4CB0-B8A5-A28A73B13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D93BBB-FD52-495C-A449-5F7D94516417}"/>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4" name="Footer Placeholder 3">
            <a:extLst>
              <a:ext uri="{FF2B5EF4-FFF2-40B4-BE49-F238E27FC236}">
                <a16:creationId xmlns:a16="http://schemas.microsoft.com/office/drawing/2014/main" id="{2DB74A48-416E-4CE5-8231-33DBF70155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CC9746-0D0C-4DD7-8EC5-A2AB4E177524}"/>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382687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B5BFE5-CBC3-4107-A71E-F1D7442C0805}"/>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3" name="Footer Placeholder 2">
            <a:extLst>
              <a:ext uri="{FF2B5EF4-FFF2-40B4-BE49-F238E27FC236}">
                <a16:creationId xmlns:a16="http://schemas.microsoft.com/office/drawing/2014/main" id="{BA92D357-AA3D-4661-AB06-335E91A2D0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6E786D-3BF0-4F5E-92A0-FBAA12B61F78}"/>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216032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2B2B-25B8-4545-A2D6-340178F36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D77085-5490-4B8E-88DF-BB0241616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0FA4C-BDF0-45E0-9A50-C80DFD7D5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A05769-B2F4-4837-BB50-2267AFE5B992}"/>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6" name="Footer Placeholder 5">
            <a:extLst>
              <a:ext uri="{FF2B5EF4-FFF2-40B4-BE49-F238E27FC236}">
                <a16:creationId xmlns:a16="http://schemas.microsoft.com/office/drawing/2014/main" id="{24B58478-712D-40EE-990C-2E4135F46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E616D-8D64-4647-A53E-7379039A5DF9}"/>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99773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6238-BE9B-4CCF-A0C8-CC5129574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E3136-A607-402B-A6A3-E21993E74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7BAF258-1CE9-478A-964E-0B095591E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B6B2DC-4D09-4611-AFD4-BA7D2B00291C}"/>
              </a:ext>
            </a:extLst>
          </p:cNvPr>
          <p:cNvSpPr>
            <a:spLocks noGrp="1"/>
          </p:cNvSpPr>
          <p:nvPr>
            <p:ph type="dt" sz="half" idx="10"/>
          </p:nvPr>
        </p:nvSpPr>
        <p:spPr/>
        <p:txBody>
          <a:bodyPr/>
          <a:lstStyle/>
          <a:p>
            <a:fld id="{A94DEA69-45A3-49C5-9F4B-6045B25EC65B}" type="datetimeFigureOut">
              <a:rPr lang="en-US" smtClean="0"/>
              <a:t>12/29/2018</a:t>
            </a:fld>
            <a:endParaRPr lang="en-US"/>
          </a:p>
        </p:txBody>
      </p:sp>
      <p:sp>
        <p:nvSpPr>
          <p:cNvPr id="6" name="Footer Placeholder 5">
            <a:extLst>
              <a:ext uri="{FF2B5EF4-FFF2-40B4-BE49-F238E27FC236}">
                <a16:creationId xmlns:a16="http://schemas.microsoft.com/office/drawing/2014/main" id="{5087BDF1-6549-42CC-B641-70F1846E0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A365A-7303-4E49-A448-94C3A3980E7A}"/>
              </a:ext>
            </a:extLst>
          </p:cNvPr>
          <p:cNvSpPr>
            <a:spLocks noGrp="1"/>
          </p:cNvSpPr>
          <p:nvPr>
            <p:ph type="sldNum" sz="quarter" idx="12"/>
          </p:nvPr>
        </p:nvSpPr>
        <p:spPr/>
        <p:txBody>
          <a:bodyPr/>
          <a:lstStyle/>
          <a:p>
            <a:fld id="{3DE4A3BF-8835-4112-A080-7B01268C6355}" type="slidenum">
              <a:rPr lang="en-US" smtClean="0"/>
              <a:t>‹#›</a:t>
            </a:fld>
            <a:endParaRPr lang="en-US"/>
          </a:p>
        </p:txBody>
      </p:sp>
    </p:spTree>
    <p:extLst>
      <p:ext uri="{BB962C8B-B14F-4D97-AF65-F5344CB8AC3E}">
        <p14:creationId xmlns:p14="http://schemas.microsoft.com/office/powerpoint/2010/main" val="350141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79A4D-4942-4E9D-9FBA-27B895F12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37080D-016A-4850-B102-BE4D32001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EA22E-985B-4EFB-9400-C7329F344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DEA69-45A3-49C5-9F4B-6045B25EC65B}" type="datetimeFigureOut">
              <a:rPr lang="en-US" smtClean="0"/>
              <a:t>12/29/2018</a:t>
            </a:fld>
            <a:endParaRPr lang="en-US"/>
          </a:p>
        </p:txBody>
      </p:sp>
      <p:sp>
        <p:nvSpPr>
          <p:cNvPr id="5" name="Footer Placeholder 4">
            <a:extLst>
              <a:ext uri="{FF2B5EF4-FFF2-40B4-BE49-F238E27FC236}">
                <a16:creationId xmlns:a16="http://schemas.microsoft.com/office/drawing/2014/main" id="{FF2898B1-BABD-45EF-92AC-CF12A263A0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23EEB8-7AD3-48DD-A3C2-77091022F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4A3BF-8835-4112-A080-7B01268C6355}" type="slidenum">
              <a:rPr lang="en-US" smtClean="0"/>
              <a:t>‹#›</a:t>
            </a:fld>
            <a:endParaRPr lang="en-US"/>
          </a:p>
        </p:txBody>
      </p:sp>
    </p:spTree>
    <p:extLst>
      <p:ext uri="{BB962C8B-B14F-4D97-AF65-F5344CB8AC3E}">
        <p14:creationId xmlns:p14="http://schemas.microsoft.com/office/powerpoint/2010/main" val="35072224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7665-A726-4645-9877-46F14690473E}"/>
              </a:ext>
            </a:extLst>
          </p:cNvPr>
          <p:cNvSpPr>
            <a:spLocks noGrp="1"/>
          </p:cNvSpPr>
          <p:nvPr>
            <p:ph type="ctrTitle"/>
          </p:nvPr>
        </p:nvSpPr>
        <p:spPr/>
        <p:txBody>
          <a:bodyPr/>
          <a:lstStyle/>
          <a:p>
            <a:r>
              <a:rPr lang="en-US" dirty="0"/>
              <a:t>Capstone Project</a:t>
            </a:r>
          </a:p>
        </p:txBody>
      </p:sp>
      <p:sp>
        <p:nvSpPr>
          <p:cNvPr id="3" name="Subtitle 2">
            <a:extLst>
              <a:ext uri="{FF2B5EF4-FFF2-40B4-BE49-F238E27FC236}">
                <a16:creationId xmlns:a16="http://schemas.microsoft.com/office/drawing/2014/main" id="{1411768C-4C8C-42D3-B232-AE867F19F2F0}"/>
              </a:ext>
            </a:extLst>
          </p:cNvPr>
          <p:cNvSpPr>
            <a:spLocks noGrp="1"/>
          </p:cNvSpPr>
          <p:nvPr>
            <p:ph type="subTitle" idx="1"/>
          </p:nvPr>
        </p:nvSpPr>
        <p:spPr/>
        <p:txBody>
          <a:bodyPr/>
          <a:lstStyle/>
          <a:p>
            <a:r>
              <a:rPr lang="en-US" dirty="0"/>
              <a:t>I need to start a business in Adelaide, King, Richmond neighborhood. Help me!!!</a:t>
            </a:r>
          </a:p>
        </p:txBody>
      </p:sp>
    </p:spTree>
    <p:extLst>
      <p:ext uri="{BB962C8B-B14F-4D97-AF65-F5344CB8AC3E}">
        <p14:creationId xmlns:p14="http://schemas.microsoft.com/office/powerpoint/2010/main" val="331000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7A74-47B1-43D8-BA18-4702B88B8BAD}"/>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191B359F-4F9C-4A67-B966-786064EEF5E1}"/>
              </a:ext>
            </a:extLst>
          </p:cNvPr>
          <p:cNvSpPr>
            <a:spLocks noGrp="1"/>
          </p:cNvSpPr>
          <p:nvPr>
            <p:ph idx="1"/>
          </p:nvPr>
        </p:nvSpPr>
        <p:spPr/>
        <p:txBody>
          <a:bodyPr anchor="ctr">
            <a:normAutofit/>
          </a:bodyPr>
          <a:lstStyle/>
          <a:p>
            <a:pPr marL="0" indent="0" algn="ctr">
              <a:buNone/>
            </a:pPr>
            <a:r>
              <a:rPr lang="en-US" sz="3200" dirty="0">
                <a:latin typeface="+mj-lt"/>
              </a:rPr>
              <a:t>“I need to start a business in ‘Adelaide, King, Richmond’ neighborhood. What are my options? Where should I place my office/shop?”</a:t>
            </a:r>
          </a:p>
          <a:p>
            <a:endParaRPr lang="en-US" sz="3200" dirty="0">
              <a:latin typeface="+mj-lt"/>
            </a:endParaRPr>
          </a:p>
        </p:txBody>
      </p:sp>
    </p:spTree>
    <p:extLst>
      <p:ext uri="{BB962C8B-B14F-4D97-AF65-F5344CB8AC3E}">
        <p14:creationId xmlns:p14="http://schemas.microsoft.com/office/powerpoint/2010/main" val="171121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E7D1-044B-4626-A0FA-E0B5F6ECA894}"/>
              </a:ext>
            </a:extLst>
          </p:cNvPr>
          <p:cNvSpPr>
            <a:spLocks noGrp="1"/>
          </p:cNvSpPr>
          <p:nvPr>
            <p:ph type="title"/>
          </p:nvPr>
        </p:nvSpPr>
        <p:spPr/>
        <p:txBody>
          <a:bodyPr/>
          <a:lstStyle/>
          <a:p>
            <a:r>
              <a:rPr lang="en-US" dirty="0"/>
              <a:t>Start a business in </a:t>
            </a:r>
            <a:br>
              <a:rPr lang="en-US" dirty="0"/>
            </a:br>
            <a:r>
              <a:rPr lang="en-US" dirty="0"/>
              <a:t>Adelaide, King, Richmond</a:t>
            </a:r>
          </a:p>
        </p:txBody>
      </p:sp>
      <p:sp>
        <p:nvSpPr>
          <p:cNvPr id="3" name="Content Placeholder 2">
            <a:extLst>
              <a:ext uri="{FF2B5EF4-FFF2-40B4-BE49-F238E27FC236}">
                <a16:creationId xmlns:a16="http://schemas.microsoft.com/office/drawing/2014/main" id="{6E73EB45-5ABD-4193-BD9B-129DAA7F6071}"/>
              </a:ext>
            </a:extLst>
          </p:cNvPr>
          <p:cNvSpPr>
            <a:spLocks noGrp="1"/>
          </p:cNvSpPr>
          <p:nvPr>
            <p:ph idx="1"/>
          </p:nvPr>
        </p:nvSpPr>
        <p:spPr/>
        <p:txBody>
          <a:bodyPr/>
          <a:lstStyle/>
          <a:p>
            <a:r>
              <a:rPr lang="en-US" dirty="0">
                <a:latin typeface="+mj-lt"/>
              </a:rPr>
              <a:t>There are 5 businesses you can in this area. They are</a:t>
            </a:r>
          </a:p>
          <a:p>
            <a:pPr lvl="1"/>
            <a:r>
              <a:rPr lang="en-US" dirty="0"/>
              <a:t>Book Store</a:t>
            </a:r>
          </a:p>
          <a:p>
            <a:pPr lvl="1"/>
            <a:r>
              <a:rPr lang="en-US" dirty="0"/>
              <a:t>Burger Joint</a:t>
            </a:r>
          </a:p>
          <a:p>
            <a:pPr lvl="1"/>
            <a:r>
              <a:rPr lang="en-US" dirty="0"/>
              <a:t>Japanese Restaurant</a:t>
            </a:r>
          </a:p>
          <a:p>
            <a:pPr lvl="1"/>
            <a:r>
              <a:rPr lang="en-US" dirty="0"/>
              <a:t>Pizza place</a:t>
            </a:r>
          </a:p>
          <a:p>
            <a:pPr lvl="1"/>
            <a:r>
              <a:rPr lang="en-US" dirty="0"/>
              <a:t>Sushi Restaurant</a:t>
            </a:r>
          </a:p>
        </p:txBody>
      </p:sp>
    </p:spTree>
    <p:extLst>
      <p:ext uri="{BB962C8B-B14F-4D97-AF65-F5344CB8AC3E}">
        <p14:creationId xmlns:p14="http://schemas.microsoft.com/office/powerpoint/2010/main" val="193564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E7D1-044B-4626-A0FA-E0B5F6ECA894}"/>
              </a:ext>
            </a:extLst>
          </p:cNvPr>
          <p:cNvSpPr>
            <a:spLocks noGrp="1"/>
          </p:cNvSpPr>
          <p:nvPr>
            <p:ph type="title"/>
          </p:nvPr>
        </p:nvSpPr>
        <p:spPr/>
        <p:txBody>
          <a:bodyPr/>
          <a:lstStyle/>
          <a:p>
            <a:r>
              <a:rPr lang="en-US" dirty="0"/>
              <a:t>Start a business in </a:t>
            </a:r>
            <a:br>
              <a:rPr lang="en-US" dirty="0"/>
            </a:br>
            <a:r>
              <a:rPr lang="en-US" dirty="0"/>
              <a:t>Adelaide, King, Richmond</a:t>
            </a:r>
          </a:p>
        </p:txBody>
      </p:sp>
      <p:sp>
        <p:nvSpPr>
          <p:cNvPr id="3" name="Content Placeholder 2">
            <a:extLst>
              <a:ext uri="{FF2B5EF4-FFF2-40B4-BE49-F238E27FC236}">
                <a16:creationId xmlns:a16="http://schemas.microsoft.com/office/drawing/2014/main" id="{6E73EB45-5ABD-4193-BD9B-129DAA7F6071}"/>
              </a:ext>
            </a:extLst>
          </p:cNvPr>
          <p:cNvSpPr>
            <a:spLocks noGrp="1"/>
          </p:cNvSpPr>
          <p:nvPr>
            <p:ph idx="1"/>
          </p:nvPr>
        </p:nvSpPr>
        <p:spPr/>
        <p:txBody>
          <a:bodyPr>
            <a:normAutofit/>
          </a:bodyPr>
          <a:lstStyle/>
          <a:p>
            <a:r>
              <a:rPr lang="en-US" dirty="0">
                <a:latin typeface="+mj-lt"/>
              </a:rPr>
              <a:t>Where should I position my office/shop?  What are my options?</a:t>
            </a:r>
          </a:p>
          <a:p>
            <a:pPr lvl="1"/>
            <a:r>
              <a:rPr lang="en-US" dirty="0">
                <a:latin typeface="+mj-lt"/>
              </a:rPr>
              <a:t>It is assumed that you can start a ‘better’ place compared to the proposed place to exploit the opportunity. </a:t>
            </a:r>
          </a:p>
          <a:p>
            <a:pPr lvl="2"/>
            <a:r>
              <a:rPr lang="en-US" dirty="0"/>
              <a:t>If you want to start a ‘book store’, place it close to ‘</a:t>
            </a:r>
            <a:r>
              <a:rPr lang="en-US" dirty="0" err="1"/>
              <a:t>Indigospirit</a:t>
            </a:r>
            <a:r>
              <a:rPr lang="en-US" dirty="0"/>
              <a:t>’ existing book store.</a:t>
            </a:r>
          </a:p>
          <a:p>
            <a:pPr lvl="2"/>
            <a:r>
              <a:rPr lang="en-US" dirty="0"/>
              <a:t>If you want to start a ‘burger joint’ place it close to ‘Five – Guys’ burger joint.</a:t>
            </a:r>
          </a:p>
          <a:p>
            <a:pPr lvl="2"/>
            <a:r>
              <a:rPr lang="en-US" dirty="0"/>
              <a:t>If you want to start a ‘Japanese Restaurant, place it close to ‘</a:t>
            </a:r>
            <a:r>
              <a:rPr lang="en-US" dirty="0" err="1"/>
              <a:t>Ematai</a:t>
            </a:r>
            <a:r>
              <a:rPr lang="en-US" dirty="0"/>
              <a:t>’ restaurant.</a:t>
            </a:r>
          </a:p>
          <a:p>
            <a:pPr lvl="2"/>
            <a:r>
              <a:rPr lang="en-US" dirty="0"/>
              <a:t>If you want to start a ‘Pizza place’, place it close to ‘Pi Co’ pizza place.</a:t>
            </a:r>
          </a:p>
          <a:p>
            <a:pPr lvl="2"/>
            <a:r>
              <a:rPr lang="en-US" dirty="0"/>
              <a:t>If you want to start a ‘Sushi Restaurant’, place it close to ‘Yuzu No Hana ’ restaurant.</a:t>
            </a:r>
          </a:p>
        </p:txBody>
      </p:sp>
    </p:spTree>
    <p:extLst>
      <p:ext uri="{BB962C8B-B14F-4D97-AF65-F5344CB8AC3E}">
        <p14:creationId xmlns:p14="http://schemas.microsoft.com/office/powerpoint/2010/main" val="364208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70E6-E845-4246-8DDA-EECB2B8282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0DB9001-6A8E-42E8-A47D-D4DE70A2CECF}"/>
              </a:ext>
            </a:extLst>
          </p:cNvPr>
          <p:cNvSpPr>
            <a:spLocks noGrp="1"/>
          </p:cNvSpPr>
          <p:nvPr>
            <p:ph idx="1"/>
          </p:nvPr>
        </p:nvSpPr>
        <p:spPr/>
        <p:txBody>
          <a:bodyPr/>
          <a:lstStyle/>
          <a:p>
            <a:pPr marL="0" indent="0">
              <a:buNone/>
            </a:pPr>
            <a:r>
              <a:rPr lang="en-US" dirty="0"/>
              <a:t>In real practice adding local business context awareness is useful on top of the result, so you adjust the output sensibly. As the model does not prescribe any priority order in business types it’s a mandatory step. It helps to fine tune our decision since we have 5 options to choose from for ‘Adelaide, King, Richmond’ neighborhood</a:t>
            </a:r>
          </a:p>
        </p:txBody>
      </p:sp>
    </p:spTree>
    <p:extLst>
      <p:ext uri="{BB962C8B-B14F-4D97-AF65-F5344CB8AC3E}">
        <p14:creationId xmlns:p14="http://schemas.microsoft.com/office/powerpoint/2010/main" val="3102636344"/>
      </p:ext>
    </p:extLst>
  </p:cSld>
  <p:clrMapOvr>
    <a:masterClrMapping/>
  </p:clrMapOvr>
</p:sld>
</file>

<file path=ppt/theme/theme1.xml><?xml version="1.0" encoding="utf-8"?>
<a:theme xmlns:a="http://schemas.openxmlformats.org/drawingml/2006/main" name="IFS">
  <a:themeElements>
    <a:clrScheme name="IFS">
      <a:dk1>
        <a:srgbClr val="3C3C3C"/>
      </a:dk1>
      <a:lt1>
        <a:srgbClr val="FFFFFF"/>
      </a:lt1>
      <a:dk2>
        <a:srgbClr val="873E8D"/>
      </a:dk2>
      <a:lt2>
        <a:srgbClr val="D8D8D8"/>
      </a:lt2>
      <a:accent1>
        <a:srgbClr val="873E8D"/>
      </a:accent1>
      <a:accent2>
        <a:srgbClr val="96C03A"/>
      </a:accent2>
      <a:accent3>
        <a:srgbClr val="0087C1"/>
      </a:accent3>
      <a:accent4>
        <a:srgbClr val="C20069"/>
      </a:accent4>
      <a:accent5>
        <a:srgbClr val="006996"/>
      </a:accent5>
      <a:accent6>
        <a:srgbClr val="E53527"/>
      </a:accent6>
      <a:hlink>
        <a:srgbClr val="873E8D"/>
      </a:hlink>
      <a:folHlink>
        <a:srgbClr val="929292"/>
      </a:folHlink>
    </a:clrScheme>
    <a:fontScheme name="IFS">
      <a:majorFont>
        <a:latin typeface="Franklin Gothic Demi Cond"/>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tIns="90000" bIns="90000" rtlCol="0">
        <a:spAutoFit/>
      </a:bodyPr>
      <a:lstStyle>
        <a:defPPr>
          <a:defRPr sz="1600" dirty="0" err="1" smtClean="0"/>
        </a:defPPr>
      </a:lstStyle>
    </a:txDef>
  </a:objectDefaults>
  <a:extraClrSchemeLst/>
  <a:extLst>
    <a:ext uri="{05A4C25C-085E-4340-85A3-A5531E510DB2}">
      <thm15:themeFamily xmlns:thm15="http://schemas.microsoft.com/office/thememl/2012/main" name="IFS Company Presentation 2017 revision 22" id="{55C47AAF-AA7B-464B-8707-0E344A6C00BC}" vid="{65D71DF2-34CB-487B-89B0-ED9751904B29}"/>
    </a:ext>
  </a:extLst>
</a:theme>
</file>

<file path=docProps/app.xml><?xml version="1.0" encoding="utf-8"?>
<Properties xmlns="http://schemas.openxmlformats.org/officeDocument/2006/extended-properties" xmlns:vt="http://schemas.openxmlformats.org/officeDocument/2006/docPropsVTypes">
  <Template>IFS</Template>
  <TotalTime>1560</TotalTime>
  <Words>287</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Franklin Gothic Book</vt:lpstr>
      <vt:lpstr>Franklin Gothic Demi Cond</vt:lpstr>
      <vt:lpstr>IFS</vt:lpstr>
      <vt:lpstr>Capstone Project</vt:lpstr>
      <vt:lpstr>Business Problem</vt:lpstr>
      <vt:lpstr>Start a business in  Adelaide, King, Richmond</vt:lpstr>
      <vt:lpstr>Start a business in  Adelaide, King, Richmond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Indrajith Pradeep</dc:creator>
  <cp:lastModifiedBy>Indrajith Pradeep</cp:lastModifiedBy>
  <cp:revision>63</cp:revision>
  <dcterms:created xsi:type="dcterms:W3CDTF">2018-12-23T05:23:57Z</dcterms:created>
  <dcterms:modified xsi:type="dcterms:W3CDTF">2018-12-29T07:42:11Z</dcterms:modified>
</cp:coreProperties>
</file>