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2" d="100"/>
          <a:sy n="62" d="100"/>
        </p:scale>
        <p:origin x="76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FE30-5EA1-44EF-B2F5-8BCC55B8E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37DE8-3E46-4A6F-8388-4DEED4004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15D63-361E-4672-9B9D-D866E246D096}"/>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8517D428-1002-4464-A1B5-21F38FD41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645A2-10E8-49E7-BE9C-5274BDB7F4E3}"/>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20000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7893-C5D8-44C7-B0DA-FDD3DBB3D8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168A59-A230-4072-B7C2-E9483511F5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DC827-9D99-4DB7-8BC3-97C541AEACF5}"/>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748EF2D0-5995-41CA-AFBE-D3095FEF5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B443B-FCF8-4963-B863-5D6127F4219F}"/>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8511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250938-E57D-44B8-822E-206362F806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FE203-DC00-43FC-A912-1EF5601D50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DC2CB-9CBA-4F26-A0BF-100F3B1BA2D2}"/>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70B4B511-731A-4022-A7E5-7A0914EF2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3F70-0EBD-4920-97C8-175D6587A80F}"/>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134379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1DDC-EDA0-4BF6-B827-CC1C9AB4D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8BC57-6312-401A-BEA1-262317761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EDE69-662A-48F1-B688-8E9123B8BA32}"/>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0BA291B4-D5FB-409B-96FE-17D5AFC8C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AC207-E9FE-4E89-A560-09525FF9849D}"/>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78935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FD44-AB2A-411F-B81A-863033360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789B07-2494-431B-99DC-65AD6A965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F56AF9-4F97-46A1-A5B0-87E17C537A9E}"/>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1FC7D5B3-4E04-45A6-A98E-2EF3BE1C1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3F2A8-5BA3-4B48-B6AE-54B5707257DC}"/>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406665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4310-C32B-4B96-B817-98ADEBC93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866E3-D0E9-48E4-A8BA-BBD3DFCD40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A348B-E92C-41B3-9873-2DD3479A7F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55378-B224-4744-AF3C-CDA036808020}"/>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6" name="Footer Placeholder 5">
            <a:extLst>
              <a:ext uri="{FF2B5EF4-FFF2-40B4-BE49-F238E27FC236}">
                <a16:creationId xmlns:a16="http://schemas.microsoft.com/office/drawing/2014/main" id="{5A8EFD92-8FE6-420E-A69F-FEA0363BA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38A8-4D8D-452C-900C-2DBBBB515235}"/>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15982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CEE-884E-4191-93BA-DF99D3CF5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31DAB-8FE0-4C21-BF03-4832F9F5B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FB7E2C-FAD4-44B0-99F1-9E3E0C9B2D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441F5-D3D8-4BB9-91BC-C939488E7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2A137-D340-4312-B54C-569862DB7A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AC8D3-6BFD-4A22-BEA5-DF3DFE5B73CA}"/>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8" name="Footer Placeholder 7">
            <a:extLst>
              <a:ext uri="{FF2B5EF4-FFF2-40B4-BE49-F238E27FC236}">
                <a16:creationId xmlns:a16="http://schemas.microsoft.com/office/drawing/2014/main" id="{2A1A82BF-2883-4718-B593-18AE584AD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F750D-93F1-4FA3-91C3-8310A23E3448}"/>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26776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86EA-60DF-4CB0-B8A5-A28A73B13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D93BBB-FD52-495C-A449-5F7D94516417}"/>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4" name="Footer Placeholder 3">
            <a:extLst>
              <a:ext uri="{FF2B5EF4-FFF2-40B4-BE49-F238E27FC236}">
                <a16:creationId xmlns:a16="http://schemas.microsoft.com/office/drawing/2014/main" id="{2DB74A48-416E-4CE5-8231-33DBF70155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C9746-0D0C-4DD7-8EC5-A2AB4E177524}"/>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82687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5BFE5-CBC3-4107-A71E-F1D7442C0805}"/>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3" name="Footer Placeholder 2">
            <a:extLst>
              <a:ext uri="{FF2B5EF4-FFF2-40B4-BE49-F238E27FC236}">
                <a16:creationId xmlns:a16="http://schemas.microsoft.com/office/drawing/2014/main" id="{BA92D357-AA3D-4661-AB06-335E91A2D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6E786D-3BF0-4F5E-92A0-FBAA12B61F78}"/>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216032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2B2B-25B8-4545-A2D6-340178F36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D77085-5490-4B8E-88DF-BB0241616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0FA4C-BDF0-45E0-9A50-C80DFD7D5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05769-B2F4-4837-BB50-2267AFE5B992}"/>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6" name="Footer Placeholder 5">
            <a:extLst>
              <a:ext uri="{FF2B5EF4-FFF2-40B4-BE49-F238E27FC236}">
                <a16:creationId xmlns:a16="http://schemas.microsoft.com/office/drawing/2014/main" id="{24B58478-712D-40EE-990C-2E4135F46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E616D-8D64-4647-A53E-7379039A5DF9}"/>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99773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6238-BE9B-4CCF-A0C8-CC5129574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E3136-A607-402B-A6A3-E21993E7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7BAF258-1CE9-478A-964E-0B095591E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B6B2DC-4D09-4611-AFD4-BA7D2B00291C}"/>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6" name="Footer Placeholder 5">
            <a:extLst>
              <a:ext uri="{FF2B5EF4-FFF2-40B4-BE49-F238E27FC236}">
                <a16:creationId xmlns:a16="http://schemas.microsoft.com/office/drawing/2014/main" id="{5087BDF1-6549-42CC-B641-70F1846E0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A365A-7303-4E49-A448-94C3A3980E7A}"/>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50141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79A4D-4942-4E9D-9FBA-27B895F12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37080D-016A-4850-B102-BE4D32001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EA22E-985B-4EFB-9400-C7329F344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FF2898B1-BABD-45EF-92AC-CF12A263A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23EEB8-7AD3-48DD-A3C2-77091022F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4A3BF-8835-4112-A080-7B01268C6355}" type="slidenum">
              <a:rPr lang="en-US" smtClean="0"/>
              <a:t>‹#›</a:t>
            </a:fld>
            <a:endParaRPr lang="en-US"/>
          </a:p>
        </p:txBody>
      </p:sp>
    </p:spTree>
    <p:extLst>
      <p:ext uri="{BB962C8B-B14F-4D97-AF65-F5344CB8AC3E}">
        <p14:creationId xmlns:p14="http://schemas.microsoft.com/office/powerpoint/2010/main" val="35072224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7665-A726-4645-9877-46F14690473E}"/>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1411768C-4C8C-42D3-B232-AE867F19F2F0}"/>
              </a:ext>
            </a:extLst>
          </p:cNvPr>
          <p:cNvSpPr>
            <a:spLocks noGrp="1"/>
          </p:cNvSpPr>
          <p:nvPr>
            <p:ph type="subTitle" idx="1"/>
          </p:nvPr>
        </p:nvSpPr>
        <p:spPr/>
        <p:txBody>
          <a:bodyPr/>
          <a:lstStyle/>
          <a:p>
            <a:r>
              <a:rPr lang="en-US" dirty="0"/>
              <a:t>Week 4</a:t>
            </a:r>
          </a:p>
        </p:txBody>
      </p:sp>
    </p:spTree>
    <p:extLst>
      <p:ext uri="{BB962C8B-B14F-4D97-AF65-F5344CB8AC3E}">
        <p14:creationId xmlns:p14="http://schemas.microsoft.com/office/powerpoint/2010/main" val="331000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4C7A-8309-45FB-99BD-2D6D1AC0B49B}"/>
              </a:ext>
            </a:extLst>
          </p:cNvPr>
          <p:cNvSpPr>
            <a:spLocks noGrp="1"/>
          </p:cNvSpPr>
          <p:nvPr>
            <p:ph type="title"/>
          </p:nvPr>
        </p:nvSpPr>
        <p:spPr/>
        <p:txBody>
          <a:bodyPr/>
          <a:lstStyle/>
          <a:p>
            <a:r>
              <a:rPr lang="en-US" dirty="0"/>
              <a:t>Business Problem &amp; Background</a:t>
            </a:r>
          </a:p>
        </p:txBody>
      </p:sp>
      <p:sp>
        <p:nvSpPr>
          <p:cNvPr id="3" name="Content Placeholder 2">
            <a:extLst>
              <a:ext uri="{FF2B5EF4-FFF2-40B4-BE49-F238E27FC236}">
                <a16:creationId xmlns:a16="http://schemas.microsoft.com/office/drawing/2014/main" id="{0F700F4F-57C4-44BA-B005-1A127239045F}"/>
              </a:ext>
            </a:extLst>
          </p:cNvPr>
          <p:cNvSpPr>
            <a:spLocks noGrp="1"/>
          </p:cNvSpPr>
          <p:nvPr>
            <p:ph idx="1"/>
          </p:nvPr>
        </p:nvSpPr>
        <p:spPr/>
        <p:txBody>
          <a:bodyPr>
            <a:normAutofit fontScale="92500" lnSpcReduction="10000"/>
          </a:bodyPr>
          <a:lstStyle/>
          <a:p>
            <a:r>
              <a:rPr lang="en-US" dirty="0"/>
              <a:t>Problem</a:t>
            </a:r>
          </a:p>
          <a:p>
            <a:pPr lvl="1"/>
            <a:r>
              <a:rPr lang="en-US" dirty="0"/>
              <a:t>What would be the ideal </a:t>
            </a:r>
            <a:r>
              <a:rPr lang="en-US" dirty="0">
                <a:latin typeface="+mj-lt"/>
              </a:rPr>
              <a:t>Business </a:t>
            </a:r>
            <a:r>
              <a:rPr lang="en-US" dirty="0"/>
              <a:t>(</a:t>
            </a:r>
            <a:r>
              <a:rPr lang="en-US" dirty="0" err="1"/>
              <a:t>ie</a:t>
            </a:r>
            <a:r>
              <a:rPr lang="en-US" dirty="0"/>
              <a:t>. Coffee Shop, Bakery, Gym </a:t>
            </a:r>
            <a:r>
              <a:rPr lang="en-US" dirty="0" err="1"/>
              <a:t>etc</a:t>
            </a:r>
            <a:r>
              <a:rPr lang="en-US" dirty="0"/>
              <a:t>…) to open up in a given neighborhood considering the least satisfied needs in the area. If you find such business then where would be the best location in the region to set up the operations for competitive advantage.</a:t>
            </a:r>
          </a:p>
          <a:p>
            <a:r>
              <a:rPr lang="en-US" dirty="0"/>
              <a:t>Background</a:t>
            </a:r>
          </a:p>
          <a:p>
            <a:pPr lvl="1"/>
            <a:r>
              <a:rPr lang="en-US" dirty="0"/>
              <a:t>In commercial neighborhoods you find businesses spreading across many different categories. Each category satisfies a unique need and start of a new business in any category will always change the prevailing business landscape and its dynamics in the region. The model defines in this exercise would help building an insight on above business problem by evaluating the current business landscape real time. It provides tools to figure out what business to start in the given region and where to setup its operations.</a:t>
            </a:r>
          </a:p>
        </p:txBody>
      </p:sp>
    </p:spTree>
    <p:extLst>
      <p:ext uri="{BB962C8B-B14F-4D97-AF65-F5344CB8AC3E}">
        <p14:creationId xmlns:p14="http://schemas.microsoft.com/office/powerpoint/2010/main" val="360634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4C7A-8309-45FB-99BD-2D6D1AC0B49B}"/>
              </a:ext>
            </a:extLst>
          </p:cNvPr>
          <p:cNvSpPr>
            <a:spLocks noGrp="1"/>
          </p:cNvSpPr>
          <p:nvPr>
            <p:ph type="title"/>
          </p:nvPr>
        </p:nvSpPr>
        <p:spPr/>
        <p:txBody>
          <a:bodyPr/>
          <a:lstStyle/>
          <a:p>
            <a:r>
              <a:rPr lang="en-US" dirty="0"/>
              <a:t>Business Problem &amp; Background</a:t>
            </a:r>
          </a:p>
        </p:txBody>
      </p:sp>
      <p:sp>
        <p:nvSpPr>
          <p:cNvPr id="3" name="Content Placeholder 2">
            <a:extLst>
              <a:ext uri="{FF2B5EF4-FFF2-40B4-BE49-F238E27FC236}">
                <a16:creationId xmlns:a16="http://schemas.microsoft.com/office/drawing/2014/main" id="{0F700F4F-57C4-44BA-B005-1A127239045F}"/>
              </a:ext>
            </a:extLst>
          </p:cNvPr>
          <p:cNvSpPr>
            <a:spLocks noGrp="1"/>
          </p:cNvSpPr>
          <p:nvPr>
            <p:ph idx="1"/>
          </p:nvPr>
        </p:nvSpPr>
        <p:spPr/>
        <p:txBody>
          <a:bodyPr>
            <a:normAutofit/>
          </a:bodyPr>
          <a:lstStyle/>
          <a:p>
            <a:r>
              <a:rPr lang="en-US" dirty="0"/>
              <a:t>Stakeholders/Audience</a:t>
            </a:r>
          </a:p>
          <a:p>
            <a:pPr lvl="1"/>
            <a:r>
              <a:rPr lang="en-US" dirty="0"/>
              <a:t>Whoever who wants to start a new business in a given neighborhood can utilize the results to scan the business landscape and decide where to place (geographically) the business based on the customer ratings and the number of similar businesses prevailing. </a:t>
            </a:r>
          </a:p>
          <a:p>
            <a:r>
              <a:rPr lang="en-US" dirty="0"/>
              <a:t>High level solution approach</a:t>
            </a:r>
          </a:p>
          <a:p>
            <a:pPr lvl="1"/>
            <a:r>
              <a:rPr lang="en-US" dirty="0"/>
              <a:t>“Fulfil the needs scarcest and use other’s lower customer rating to exploit your business opportunity”. </a:t>
            </a:r>
          </a:p>
        </p:txBody>
      </p:sp>
    </p:spTree>
    <p:extLst>
      <p:ext uri="{BB962C8B-B14F-4D97-AF65-F5344CB8AC3E}">
        <p14:creationId xmlns:p14="http://schemas.microsoft.com/office/powerpoint/2010/main" val="1595357208"/>
      </p:ext>
    </p:extLst>
  </p:cSld>
  <p:clrMapOvr>
    <a:masterClrMapping/>
  </p:clrMapOvr>
</p:sld>
</file>

<file path=ppt/theme/theme1.xml><?xml version="1.0" encoding="utf-8"?>
<a:theme xmlns:a="http://schemas.openxmlformats.org/drawingml/2006/main" name="IFS">
  <a:themeElements>
    <a:clrScheme name="IFS">
      <a:dk1>
        <a:srgbClr val="3C3C3C"/>
      </a:dk1>
      <a:lt1>
        <a:srgbClr val="FFFFFF"/>
      </a:lt1>
      <a:dk2>
        <a:srgbClr val="873E8D"/>
      </a:dk2>
      <a:lt2>
        <a:srgbClr val="D8D8D8"/>
      </a:lt2>
      <a:accent1>
        <a:srgbClr val="873E8D"/>
      </a:accent1>
      <a:accent2>
        <a:srgbClr val="96C03A"/>
      </a:accent2>
      <a:accent3>
        <a:srgbClr val="0087C1"/>
      </a:accent3>
      <a:accent4>
        <a:srgbClr val="C20069"/>
      </a:accent4>
      <a:accent5>
        <a:srgbClr val="006996"/>
      </a:accent5>
      <a:accent6>
        <a:srgbClr val="E53527"/>
      </a:accent6>
      <a:hlink>
        <a:srgbClr val="873E8D"/>
      </a:hlink>
      <a:folHlink>
        <a:srgbClr val="929292"/>
      </a:folHlink>
    </a:clrScheme>
    <a:fontScheme name="IFS">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tIns="90000" bIns="90000" rtlCol="0">
        <a:spAutoFit/>
      </a:bodyPr>
      <a:lstStyle>
        <a:defPPr>
          <a:defRPr sz="1600" dirty="0" err="1" smtClean="0"/>
        </a:defPPr>
      </a:lstStyle>
    </a:txDef>
  </a:objectDefaults>
  <a:extraClrSchemeLst/>
  <a:extLst>
    <a:ext uri="{05A4C25C-085E-4340-85A3-A5531E510DB2}">
      <thm15:themeFamily xmlns:thm15="http://schemas.microsoft.com/office/thememl/2012/main" name="IFS Company Presentation 2017 revision 22" id="{55C47AAF-AA7B-464B-8707-0E344A6C00BC}" vid="{65D71DF2-34CB-487B-89B0-ED9751904B29}"/>
    </a:ext>
  </a:extLst>
</a:theme>
</file>

<file path=docProps/app.xml><?xml version="1.0" encoding="utf-8"?>
<Properties xmlns="http://schemas.openxmlformats.org/officeDocument/2006/extended-properties" xmlns:vt="http://schemas.openxmlformats.org/officeDocument/2006/docPropsVTypes">
  <Template>IFS</Template>
  <TotalTime>1012</TotalTime>
  <Words>225</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Franklin Gothic Book</vt:lpstr>
      <vt:lpstr>Franklin Gothic Demi Cond</vt:lpstr>
      <vt:lpstr>IFS</vt:lpstr>
      <vt:lpstr>Capstone Project</vt:lpstr>
      <vt:lpstr>Business Problem &amp; Background</vt:lpstr>
      <vt:lpstr>Business Problem &amp; 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Indrajith Pradeep</dc:creator>
  <cp:lastModifiedBy>Indrajith Pradeep</cp:lastModifiedBy>
  <cp:revision>53</cp:revision>
  <dcterms:created xsi:type="dcterms:W3CDTF">2018-12-23T05:23:57Z</dcterms:created>
  <dcterms:modified xsi:type="dcterms:W3CDTF">2018-12-28T15:03:02Z</dcterms:modified>
</cp:coreProperties>
</file>