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endra Kumar" initials="PK" lastIdx="1" clrIdx="0">
    <p:extLst>
      <p:ext uri="{19B8F6BF-5375-455C-9EA6-DF929625EA0E}">
        <p15:presenceInfo xmlns:p15="http://schemas.microsoft.com/office/powerpoint/2012/main" userId="Priyendra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E2"/>
    <a:srgbClr val="F9F8F3"/>
    <a:srgbClr val="00BFFE"/>
    <a:srgbClr val="BFBFBF"/>
    <a:srgbClr val="FFFFFF"/>
    <a:srgbClr val="025670"/>
    <a:srgbClr val="F9F9EF"/>
    <a:srgbClr val="FF8901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C18E-2F09-4DA9-9C9D-99955024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DB491-8C33-421B-8AA5-88BA07D83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E3C1-A633-470E-984D-8D1A2F86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FC9A-2208-42CD-BDA1-7833A2C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9F81-228D-455E-82FA-0790403A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E651-9231-4472-9A38-3A8B966C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579EB-9286-423D-8D17-8F5F7C3B8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97BA-68DA-4323-B4C0-20D79B8A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4780-F3F6-44D4-923F-0CC88847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33E9-8CC7-4EEF-B5B0-848FFC47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B649B-A79D-4AD7-9DDB-A94C3B8C6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F5106-9803-47D0-85E7-B7F3FB0F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3774-58AD-407A-AEB6-22C5C800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3736-6058-4137-B50D-11CA33A2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7F10-E5B6-492E-83A8-016B38EC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8B92-AE7A-4141-9DE6-9EEA964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2B1E-FB56-46F4-ABBA-EBEAD0EF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3363-A0F9-4F61-9A04-5FA60B2B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DEA6B-6707-423D-8C08-3FA17EE7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6D3E-B477-4603-8375-7B354C2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F9CF-7C69-4D07-9157-AB04C1C1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E514-B340-422F-8FC3-39A4C9B9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F263-24B8-4063-87C0-37F2B521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B1F5-6869-4BF3-B794-35CDBE86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A6A5-3195-4AD9-9128-29DA1830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8FB5-8325-43AE-A64F-E4E939A4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63BF-B1DF-46C0-A28E-611F55663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55081-6E36-4363-A990-7F2700E0C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3CF1-46A1-4A3F-B422-152AB5E5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4617-A3D0-4C3C-8C6D-D0911258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82F37-0732-4BD8-84D0-5DCA566E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F94-6602-4F8E-BD98-7C6024F6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6B4B-6BAC-43D5-A944-0D0CF42A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2CAD5-00E1-4115-9F2E-829C2E7B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56076-84A9-4F15-86D8-1B54162AE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9EAA0-FD21-4F9F-8831-B1B512564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54328-E943-4FEA-ADB6-70341716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D9344-3712-45C5-81B1-43BE95F6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C7F81-D3AE-423E-8A2B-2D09881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4A3B-1878-4F08-8A94-C1912D7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7BAAC-7EAD-4517-9F35-3CA5752F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72B72-A1F8-4D15-9C12-9721E228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D8BD4-F90C-4F15-8554-F042FE73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FD563-7890-47BB-B753-130B8E1C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BDBE5-D1C5-4A0C-A375-8C968FC8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459D9-3ECA-4A83-A299-1EDB458C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A2E4-DD37-422C-97B7-C9261994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5B7B-D01F-4182-8DCE-01415D1C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61DB4-57D7-46AE-9AC2-1188E2ED1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F9B7A-B265-499C-9636-083CDE11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5D1B2-9DE6-45C4-84F0-8B052C68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99742-31D1-429E-A7D7-1DC394A8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1A5E-64C4-42CE-9948-0DC7FDA8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9CC1C-723E-4B94-8313-C9C24F188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47426-6324-460F-A8CF-3BE8FF5E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733D-183A-4EB2-9CAB-0B588D59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83CBC-84C0-4369-B30A-E115E45E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FB6BC-C3C5-47CF-90F0-9778A7AB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2E790-02A3-4B42-B33C-C6C8B7FE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CF16C-6751-47B9-BD5D-0C99B525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9BCE-2FC1-4DF2-AC9A-C57A6810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62E0-4F9C-446B-8A0B-4D36C697B1D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CD20-47B7-487E-B8C2-B54D831EF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D695-EB2B-4383-A74A-806A55DA4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5E01-DFF1-4761-967A-5F957796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57F6A97-5603-48C8-9A56-02100824C1A2}"/>
              </a:ext>
            </a:extLst>
          </p:cNvPr>
          <p:cNvGrpSpPr/>
          <p:nvPr/>
        </p:nvGrpSpPr>
        <p:grpSpPr>
          <a:xfrm>
            <a:off x="4792345" y="1428170"/>
            <a:ext cx="3566160" cy="2069410"/>
            <a:chOff x="3325495" y="1790120"/>
            <a:chExt cx="3566160" cy="206941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26D566E-686A-4265-8EF8-F07A96B898F3}"/>
                </a:ext>
              </a:extLst>
            </p:cNvPr>
            <p:cNvSpPr/>
            <p:nvPr/>
          </p:nvSpPr>
          <p:spPr>
            <a:xfrm>
              <a:off x="3325495" y="1790120"/>
              <a:ext cx="3566160" cy="2069410"/>
            </a:xfrm>
            <a:prstGeom prst="roundRect">
              <a:avLst>
                <a:gd name="adj" fmla="val 3319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B19765D3-DF51-4FC6-8657-4FFE3D60692B}"/>
                </a:ext>
              </a:extLst>
            </p:cNvPr>
            <p:cNvSpPr/>
            <p:nvPr/>
          </p:nvSpPr>
          <p:spPr>
            <a:xfrm rot="5400000" flipH="1" flipV="1">
              <a:off x="3016470" y="2099145"/>
              <a:ext cx="2069410" cy="1451360"/>
            </a:xfrm>
            <a:prstGeom prst="round2SameRect">
              <a:avLst>
                <a:gd name="adj1" fmla="val 3157"/>
                <a:gd name="adj2" fmla="val 0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799A93F-0F3D-4969-BBFA-93102F17A458}"/>
                </a:ext>
              </a:extLst>
            </p:cNvPr>
            <p:cNvGrpSpPr/>
            <p:nvPr/>
          </p:nvGrpSpPr>
          <p:grpSpPr>
            <a:xfrm>
              <a:off x="4897185" y="2119040"/>
              <a:ext cx="1915095" cy="286236"/>
              <a:chOff x="4897185" y="2119040"/>
              <a:chExt cx="1915095" cy="286236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010403C-A77C-4FCF-938A-E7AA1C4C887F}"/>
                  </a:ext>
                </a:extLst>
              </p:cNvPr>
              <p:cNvSpPr/>
              <p:nvPr/>
            </p:nvSpPr>
            <p:spPr>
              <a:xfrm>
                <a:off x="4897185" y="2119040"/>
                <a:ext cx="1915095" cy="286236"/>
              </a:xfrm>
              <a:prstGeom prst="roundRect">
                <a:avLst/>
              </a:prstGeom>
              <a:solidFill>
                <a:srgbClr val="F9F9E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Top Corners Rounded 37">
                <a:extLst>
                  <a:ext uri="{FF2B5EF4-FFF2-40B4-BE49-F238E27FC236}">
                    <a16:creationId xmlns:a16="http://schemas.microsoft.com/office/drawing/2014/main" id="{E50B6FDA-C854-48DE-AA74-126E736FAC68}"/>
                  </a:ext>
                </a:extLst>
              </p:cNvPr>
              <p:cNvSpPr/>
              <p:nvPr/>
            </p:nvSpPr>
            <p:spPr>
              <a:xfrm rot="16200000">
                <a:off x="4907543" y="2124344"/>
                <a:ext cx="274320" cy="286236"/>
              </a:xfrm>
              <a:prstGeom prst="round2SameRect">
                <a:avLst>
                  <a:gd name="adj1" fmla="val 1406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Office worker">
                <a:extLst>
                  <a:ext uri="{FF2B5EF4-FFF2-40B4-BE49-F238E27FC236}">
                    <a16:creationId xmlns:a16="http://schemas.microsoft.com/office/drawing/2014/main" id="{B9DDAFC1-233A-4AFB-BBE4-CB899B4353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3732" t="10403" r="15435" b="14660"/>
              <a:stretch/>
            </p:blipFill>
            <p:spPr>
              <a:xfrm>
                <a:off x="4948289" y="2157341"/>
                <a:ext cx="199178" cy="210716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FEF7B8-6661-4BCC-B3CD-03E56EBBF1A5}"/>
                </a:ext>
              </a:extLst>
            </p:cNvPr>
            <p:cNvGrpSpPr/>
            <p:nvPr/>
          </p:nvGrpSpPr>
          <p:grpSpPr>
            <a:xfrm>
              <a:off x="4904760" y="2585661"/>
              <a:ext cx="1915095" cy="291653"/>
              <a:chOff x="4904760" y="2585661"/>
              <a:chExt cx="1915095" cy="29165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7B80D28-D5C1-4BCB-992A-E243364E6346}"/>
                  </a:ext>
                </a:extLst>
              </p:cNvPr>
              <p:cNvGrpSpPr/>
              <p:nvPr/>
            </p:nvGrpSpPr>
            <p:grpSpPr>
              <a:xfrm>
                <a:off x="4904760" y="2591078"/>
                <a:ext cx="1915095" cy="286236"/>
                <a:chOff x="4897185" y="2119040"/>
                <a:chExt cx="1915095" cy="286236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70B0E70F-4C5B-4B17-BDC6-EF0E68DBC458}"/>
                    </a:ext>
                  </a:extLst>
                </p:cNvPr>
                <p:cNvSpPr/>
                <p:nvPr/>
              </p:nvSpPr>
              <p:spPr>
                <a:xfrm>
                  <a:off x="4897185" y="2119040"/>
                  <a:ext cx="1915095" cy="286236"/>
                </a:xfrm>
                <a:prstGeom prst="roundRect">
                  <a:avLst/>
                </a:prstGeom>
                <a:solidFill>
                  <a:srgbClr val="F9F9E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Top Corners Rounded 41">
                  <a:extLst>
                    <a:ext uri="{FF2B5EF4-FFF2-40B4-BE49-F238E27FC236}">
                      <a16:creationId xmlns:a16="http://schemas.microsoft.com/office/drawing/2014/main" id="{65B05461-C577-469C-B3CE-1000E1DAC160}"/>
                    </a:ext>
                  </a:extLst>
                </p:cNvPr>
                <p:cNvSpPr/>
                <p:nvPr/>
              </p:nvSpPr>
              <p:spPr>
                <a:xfrm rot="16200000">
                  <a:off x="4908337" y="2119581"/>
                  <a:ext cx="274320" cy="286236"/>
                </a:xfrm>
                <a:prstGeom prst="round2SameRect">
                  <a:avLst>
                    <a:gd name="adj1" fmla="val 14063"/>
                    <a:gd name="adj2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1" name="Graphic 30" descr="Lock">
                <a:extLst>
                  <a:ext uri="{FF2B5EF4-FFF2-40B4-BE49-F238E27FC236}">
                    <a16:creationId xmlns:a16="http://schemas.microsoft.com/office/drawing/2014/main" id="{5CB07057-BAEE-48D6-84C9-4E8BC6D85E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7645" t="2274" r="17202" b="8915"/>
              <a:stretch/>
            </p:blipFill>
            <p:spPr>
              <a:xfrm>
                <a:off x="4949162" y="2585661"/>
                <a:ext cx="198305" cy="270316"/>
              </a:xfrm>
              <a:prstGeom prst="rect">
                <a:avLst/>
              </a:prstGeom>
            </p:spPr>
          </p:pic>
        </p:grpSp>
      </p:grp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48A00D3-966F-45C0-B64C-42620D2DA52C}"/>
              </a:ext>
            </a:extLst>
          </p:cNvPr>
          <p:cNvSpPr/>
          <p:nvPr/>
        </p:nvSpPr>
        <p:spPr>
          <a:xfrm>
            <a:off x="6411707" y="2751091"/>
            <a:ext cx="817193" cy="25986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33">
            <a:extLst>
              <a:ext uri="{FF2B5EF4-FFF2-40B4-BE49-F238E27FC236}">
                <a16:creationId xmlns:a16="http://schemas.microsoft.com/office/drawing/2014/main" id="{1483CEED-7EF6-4CFB-B212-C42224BAE9FB}"/>
              </a:ext>
            </a:extLst>
          </p:cNvPr>
          <p:cNvSpPr/>
          <p:nvPr/>
        </p:nvSpPr>
        <p:spPr>
          <a:xfrm>
            <a:off x="7472954" y="2742120"/>
            <a:ext cx="817193" cy="25986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1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6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FDE9C-BD7C-4E10-B37C-E9CA0ADF480C}"/>
              </a:ext>
            </a:extLst>
          </p:cNvPr>
          <p:cNvGrpSpPr/>
          <p:nvPr/>
        </p:nvGrpSpPr>
        <p:grpSpPr>
          <a:xfrm>
            <a:off x="3879053" y="1624633"/>
            <a:ext cx="3748358" cy="2069410"/>
            <a:chOff x="3879053" y="1624633"/>
            <a:chExt cx="3748358" cy="2069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547006-F7F4-4BE0-BC42-E3D347DE6F48}"/>
                </a:ext>
              </a:extLst>
            </p:cNvPr>
            <p:cNvGrpSpPr/>
            <p:nvPr/>
          </p:nvGrpSpPr>
          <p:grpSpPr>
            <a:xfrm>
              <a:off x="3879053" y="1624633"/>
              <a:ext cx="3748358" cy="2069410"/>
              <a:chOff x="5270531" y="1359590"/>
              <a:chExt cx="3748358" cy="206941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26D566E-686A-4265-8EF8-F07A96B898F3}"/>
                  </a:ext>
                </a:extLst>
              </p:cNvPr>
              <p:cNvSpPr/>
              <p:nvPr/>
            </p:nvSpPr>
            <p:spPr>
              <a:xfrm>
                <a:off x="5361337" y="1359590"/>
                <a:ext cx="3566160" cy="2069410"/>
              </a:xfrm>
              <a:prstGeom prst="roundRect">
                <a:avLst>
                  <a:gd name="adj" fmla="val 3319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Office worker">
                <a:extLst>
                  <a:ext uri="{FF2B5EF4-FFF2-40B4-BE49-F238E27FC236}">
                    <a16:creationId xmlns:a16="http://schemas.microsoft.com/office/drawing/2014/main" id="{B9DDAFC1-233A-4AFB-BBE4-CB899B4353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3732" t="10403" r="15435" b="14660"/>
              <a:stretch/>
            </p:blipFill>
            <p:spPr>
              <a:xfrm>
                <a:off x="5783968" y="1960407"/>
                <a:ext cx="194338" cy="205596"/>
              </a:xfrm>
              <a:prstGeom prst="rect">
                <a:avLst/>
              </a:prstGeom>
            </p:spPr>
          </p:pic>
          <p:pic>
            <p:nvPicPr>
              <p:cNvPr id="31" name="Graphic 30" descr="Lock">
                <a:extLst>
                  <a:ext uri="{FF2B5EF4-FFF2-40B4-BE49-F238E27FC236}">
                    <a16:creationId xmlns:a16="http://schemas.microsoft.com/office/drawing/2014/main" id="{5CB07057-BAEE-48D6-84C9-4E8BC6D85E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7645" t="2274" r="17202" b="8915"/>
              <a:stretch/>
            </p:blipFill>
            <p:spPr>
              <a:xfrm>
                <a:off x="5790366" y="2342690"/>
                <a:ext cx="178414" cy="243202"/>
              </a:xfrm>
              <a:prstGeom prst="rect">
                <a:avLst/>
              </a:prstGeom>
            </p:spPr>
          </p:pic>
          <p:sp>
            <p:nvSpPr>
              <p:cNvPr id="20" name="Rectangle: Top Corners Rounded 19">
                <a:extLst>
                  <a:ext uri="{FF2B5EF4-FFF2-40B4-BE49-F238E27FC236}">
                    <a16:creationId xmlns:a16="http://schemas.microsoft.com/office/drawing/2014/main" id="{F7D61A48-3F46-4706-8406-A7FFD48F5DA9}"/>
                  </a:ext>
                </a:extLst>
              </p:cNvPr>
              <p:cNvSpPr/>
              <p:nvPr/>
            </p:nvSpPr>
            <p:spPr>
              <a:xfrm flipV="1">
                <a:off x="5361337" y="3126850"/>
                <a:ext cx="3566160" cy="302150"/>
              </a:xfrm>
              <a:prstGeom prst="round2SameRect">
                <a:avLst/>
              </a:prstGeom>
              <a:solidFill>
                <a:srgbClr val="00BFFE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3B163B5-B36B-40CA-98DC-EB76B3E81E01}"/>
                  </a:ext>
                </a:extLst>
              </p:cNvPr>
              <p:cNvGrpSpPr/>
              <p:nvPr/>
            </p:nvGrpSpPr>
            <p:grpSpPr>
              <a:xfrm>
                <a:off x="5270531" y="1457796"/>
                <a:ext cx="3748358" cy="442047"/>
                <a:chOff x="5270531" y="1457796"/>
                <a:chExt cx="3748358" cy="44204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D782BE94-7FBF-41B4-A7CC-53679AB0B7F7}"/>
                    </a:ext>
                  </a:extLst>
                </p:cNvPr>
                <p:cNvGrpSpPr/>
                <p:nvPr/>
              </p:nvGrpSpPr>
              <p:grpSpPr>
                <a:xfrm>
                  <a:off x="5270531" y="1457796"/>
                  <a:ext cx="3748358" cy="442046"/>
                  <a:chOff x="5270531" y="1457796"/>
                  <a:chExt cx="3748358" cy="442046"/>
                </a:xfrm>
              </p:grpSpPr>
              <p:sp>
                <p:nvSpPr>
                  <p:cNvPr id="3" name="Right Triangle 2">
                    <a:extLst>
                      <a:ext uri="{FF2B5EF4-FFF2-40B4-BE49-F238E27FC236}">
                        <a16:creationId xmlns:a16="http://schemas.microsoft.com/office/drawing/2014/main" id="{9C9D4A05-7555-4474-99FB-403B44FC7FC7}"/>
                      </a:ext>
                    </a:extLst>
                  </p:cNvPr>
                  <p:cNvSpPr/>
                  <p:nvPr/>
                </p:nvSpPr>
                <p:spPr>
                  <a:xfrm rot="5400000" flipV="1">
                    <a:off x="5234510" y="1773015"/>
                    <a:ext cx="164755" cy="88900"/>
                  </a:xfrm>
                  <a:prstGeom prst="rtTriangle">
                    <a:avLst/>
                  </a:prstGeom>
                  <a:solidFill>
                    <a:srgbClr val="00AC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" name="Arrow: Pentagon 1">
                    <a:extLst>
                      <a:ext uri="{FF2B5EF4-FFF2-40B4-BE49-F238E27FC236}">
                        <a16:creationId xmlns:a16="http://schemas.microsoft.com/office/drawing/2014/main" id="{331D094A-4649-49C5-B3AB-0771540FE79C}"/>
                      </a:ext>
                    </a:extLst>
                  </p:cNvPr>
                  <p:cNvSpPr/>
                  <p:nvPr/>
                </p:nvSpPr>
                <p:spPr>
                  <a:xfrm>
                    <a:off x="5270531" y="1457796"/>
                    <a:ext cx="3748358" cy="274320"/>
                  </a:xfrm>
                  <a:prstGeom prst="homePlate">
                    <a:avLst>
                      <a:gd name="adj" fmla="val 0"/>
                    </a:avLst>
                  </a:prstGeom>
                  <a:solidFill>
                    <a:srgbClr val="00BF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" name="Right Triangle 5">
                  <a:extLst>
                    <a:ext uri="{FF2B5EF4-FFF2-40B4-BE49-F238E27FC236}">
                      <a16:creationId xmlns:a16="http://schemas.microsoft.com/office/drawing/2014/main" id="{97F0166D-D2AF-4E7F-9084-76E0095FAA77}"/>
                    </a:ext>
                  </a:extLst>
                </p:cNvPr>
                <p:cNvSpPr/>
                <p:nvPr/>
              </p:nvSpPr>
              <p:spPr>
                <a:xfrm flipV="1">
                  <a:off x="8927449" y="1735251"/>
                  <a:ext cx="91440" cy="164592"/>
                </a:xfrm>
                <a:prstGeom prst="rtTriangle">
                  <a:avLst/>
                </a:prstGeom>
                <a:solidFill>
                  <a:srgbClr val="00AC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E64D40-49BF-40E1-87A6-2BFDFF9FC730}"/>
                  </a:ext>
                </a:extLst>
              </p:cNvPr>
              <p:cNvGrpSpPr/>
              <p:nvPr/>
            </p:nvGrpSpPr>
            <p:grpSpPr>
              <a:xfrm>
                <a:off x="5725005" y="1926588"/>
                <a:ext cx="2908554" cy="294404"/>
                <a:chOff x="5754434" y="1926588"/>
                <a:chExt cx="2908554" cy="294404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4010403C-A77C-4FCF-938A-E7AA1C4C887F}"/>
                    </a:ext>
                  </a:extLst>
                </p:cNvPr>
                <p:cNvSpPr/>
                <p:nvPr/>
              </p:nvSpPr>
              <p:spPr>
                <a:xfrm>
                  <a:off x="5754434" y="1926588"/>
                  <a:ext cx="2908554" cy="29440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3E26F24-31FD-47B2-9157-62E44141F2BF}"/>
                    </a:ext>
                  </a:extLst>
                </p:cNvPr>
                <p:cNvCxnSpPr/>
                <p:nvPr/>
              </p:nvCxnSpPr>
              <p:spPr>
                <a:xfrm>
                  <a:off x="6053138" y="1926588"/>
                  <a:ext cx="0" cy="294404"/>
                </a:xfrm>
                <a:prstGeom prst="line">
                  <a:avLst/>
                </a:prstGeom>
                <a:ln w="12700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B08110F-F345-498B-BE04-CDD4A80002C7}"/>
                  </a:ext>
                </a:extLst>
              </p:cNvPr>
              <p:cNvGrpSpPr/>
              <p:nvPr/>
            </p:nvGrpSpPr>
            <p:grpSpPr>
              <a:xfrm>
                <a:off x="5725005" y="2332207"/>
                <a:ext cx="2908554" cy="294404"/>
                <a:chOff x="5754434" y="1926588"/>
                <a:chExt cx="2908554" cy="294404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C355D420-CFBF-4D27-9237-2B2DB1263658}"/>
                    </a:ext>
                  </a:extLst>
                </p:cNvPr>
                <p:cNvSpPr/>
                <p:nvPr/>
              </p:nvSpPr>
              <p:spPr>
                <a:xfrm>
                  <a:off x="5754434" y="1926588"/>
                  <a:ext cx="2908554" cy="29440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C660941-E038-4BFC-A7A6-316C5551E8E9}"/>
                    </a:ext>
                  </a:extLst>
                </p:cNvPr>
                <p:cNvCxnSpPr/>
                <p:nvPr/>
              </p:nvCxnSpPr>
              <p:spPr>
                <a:xfrm>
                  <a:off x="6053138" y="1926588"/>
                  <a:ext cx="0" cy="294404"/>
                </a:xfrm>
                <a:prstGeom prst="line">
                  <a:avLst/>
                </a:prstGeom>
                <a:ln w="12700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8A00D3-966F-45C0-B64C-42620D2DA52C}"/>
                </a:ext>
              </a:extLst>
            </p:cNvPr>
            <p:cNvSpPr/>
            <p:nvPr/>
          </p:nvSpPr>
          <p:spPr>
            <a:xfrm>
              <a:off x="4878919" y="3011840"/>
              <a:ext cx="817193" cy="259866"/>
            </a:xfrm>
            <a:prstGeom prst="roundRect">
              <a:avLst>
                <a:gd name="adj" fmla="val 50000"/>
              </a:avLst>
            </a:prstGeom>
            <a:solidFill>
              <a:srgbClr val="00BFF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83CEED-7EF6-4CFB-B212-C42224BAE9FB}"/>
                </a:ext>
              </a:extLst>
            </p:cNvPr>
            <p:cNvSpPr/>
            <p:nvPr/>
          </p:nvSpPr>
          <p:spPr>
            <a:xfrm>
              <a:off x="5940166" y="3002869"/>
              <a:ext cx="817193" cy="259866"/>
            </a:xfrm>
            <a:prstGeom prst="roundRect">
              <a:avLst>
                <a:gd name="adj" fmla="val 50000"/>
              </a:avLst>
            </a:prstGeom>
            <a:solidFill>
              <a:srgbClr val="00BFF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FDE9C-BD7C-4E10-B37C-E9CA0ADF480C}"/>
              </a:ext>
            </a:extLst>
          </p:cNvPr>
          <p:cNvGrpSpPr/>
          <p:nvPr/>
        </p:nvGrpSpPr>
        <p:grpSpPr>
          <a:xfrm>
            <a:off x="4000973" y="1716073"/>
            <a:ext cx="3748358" cy="2069410"/>
            <a:chOff x="3879053" y="1624633"/>
            <a:chExt cx="3748358" cy="2069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547006-F7F4-4BE0-BC42-E3D347DE6F48}"/>
                </a:ext>
              </a:extLst>
            </p:cNvPr>
            <p:cNvGrpSpPr/>
            <p:nvPr/>
          </p:nvGrpSpPr>
          <p:grpSpPr>
            <a:xfrm>
              <a:off x="3879053" y="1624633"/>
              <a:ext cx="3748358" cy="2069410"/>
              <a:chOff x="5270531" y="1359590"/>
              <a:chExt cx="3748358" cy="206941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26D566E-686A-4265-8EF8-F07A96B898F3}"/>
                  </a:ext>
                </a:extLst>
              </p:cNvPr>
              <p:cNvSpPr/>
              <p:nvPr/>
            </p:nvSpPr>
            <p:spPr>
              <a:xfrm>
                <a:off x="5361337" y="1359590"/>
                <a:ext cx="3566160" cy="2069410"/>
              </a:xfrm>
              <a:prstGeom prst="roundRect">
                <a:avLst>
                  <a:gd name="adj" fmla="val 3319"/>
                </a:avLst>
              </a:prstGeom>
              <a:solidFill>
                <a:srgbClr val="F9F8F3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Office worker">
                <a:extLst>
                  <a:ext uri="{FF2B5EF4-FFF2-40B4-BE49-F238E27FC236}">
                    <a16:creationId xmlns:a16="http://schemas.microsoft.com/office/drawing/2014/main" id="{B9DDAFC1-233A-4AFB-BBE4-CB899B4353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3732" t="10403" r="15435" b="14660"/>
              <a:stretch/>
            </p:blipFill>
            <p:spPr>
              <a:xfrm>
                <a:off x="5783968" y="1960407"/>
                <a:ext cx="194338" cy="205596"/>
              </a:xfrm>
              <a:prstGeom prst="rect">
                <a:avLst/>
              </a:prstGeom>
            </p:spPr>
          </p:pic>
          <p:pic>
            <p:nvPicPr>
              <p:cNvPr id="31" name="Graphic 30" descr="Lock">
                <a:extLst>
                  <a:ext uri="{FF2B5EF4-FFF2-40B4-BE49-F238E27FC236}">
                    <a16:creationId xmlns:a16="http://schemas.microsoft.com/office/drawing/2014/main" id="{5CB07057-BAEE-48D6-84C9-4E8BC6D85E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7645" t="2274" r="17202" b="8915"/>
              <a:stretch/>
            </p:blipFill>
            <p:spPr>
              <a:xfrm>
                <a:off x="5790366" y="2342690"/>
                <a:ext cx="178414" cy="243202"/>
              </a:xfrm>
              <a:prstGeom prst="rect">
                <a:avLst/>
              </a:prstGeom>
            </p:spPr>
          </p:pic>
          <p:sp>
            <p:nvSpPr>
              <p:cNvPr id="20" name="Rectangle: Top Corners Rounded 19">
                <a:extLst>
                  <a:ext uri="{FF2B5EF4-FFF2-40B4-BE49-F238E27FC236}">
                    <a16:creationId xmlns:a16="http://schemas.microsoft.com/office/drawing/2014/main" id="{F7D61A48-3F46-4706-8406-A7FFD48F5DA9}"/>
                  </a:ext>
                </a:extLst>
              </p:cNvPr>
              <p:cNvSpPr/>
              <p:nvPr/>
            </p:nvSpPr>
            <p:spPr>
              <a:xfrm flipV="1">
                <a:off x="5361337" y="3126850"/>
                <a:ext cx="3566160" cy="302150"/>
              </a:xfrm>
              <a:prstGeom prst="round2Same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3B163B5-B36B-40CA-98DC-EB76B3E81E01}"/>
                  </a:ext>
                </a:extLst>
              </p:cNvPr>
              <p:cNvGrpSpPr/>
              <p:nvPr/>
            </p:nvGrpSpPr>
            <p:grpSpPr>
              <a:xfrm>
                <a:off x="5270531" y="1457796"/>
                <a:ext cx="3748358" cy="442047"/>
                <a:chOff x="5270531" y="1457796"/>
                <a:chExt cx="3748358" cy="44204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D782BE94-7FBF-41B4-A7CC-53679AB0B7F7}"/>
                    </a:ext>
                  </a:extLst>
                </p:cNvPr>
                <p:cNvGrpSpPr/>
                <p:nvPr/>
              </p:nvGrpSpPr>
              <p:grpSpPr>
                <a:xfrm>
                  <a:off x="5270531" y="1457796"/>
                  <a:ext cx="3748358" cy="442046"/>
                  <a:chOff x="5270531" y="1457796"/>
                  <a:chExt cx="3748358" cy="442046"/>
                </a:xfrm>
              </p:grpSpPr>
              <p:sp>
                <p:nvSpPr>
                  <p:cNvPr id="3" name="Right Triangle 2">
                    <a:extLst>
                      <a:ext uri="{FF2B5EF4-FFF2-40B4-BE49-F238E27FC236}">
                        <a16:creationId xmlns:a16="http://schemas.microsoft.com/office/drawing/2014/main" id="{9C9D4A05-7555-4474-99FB-403B44FC7FC7}"/>
                      </a:ext>
                    </a:extLst>
                  </p:cNvPr>
                  <p:cNvSpPr/>
                  <p:nvPr/>
                </p:nvSpPr>
                <p:spPr>
                  <a:xfrm rot="5400000" flipV="1">
                    <a:off x="5234510" y="1773015"/>
                    <a:ext cx="164755" cy="889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" name="Arrow: Pentagon 1">
                    <a:extLst>
                      <a:ext uri="{FF2B5EF4-FFF2-40B4-BE49-F238E27FC236}">
                        <a16:creationId xmlns:a16="http://schemas.microsoft.com/office/drawing/2014/main" id="{331D094A-4649-49C5-B3AB-0771540FE79C}"/>
                      </a:ext>
                    </a:extLst>
                  </p:cNvPr>
                  <p:cNvSpPr/>
                  <p:nvPr/>
                </p:nvSpPr>
                <p:spPr>
                  <a:xfrm>
                    <a:off x="5270531" y="1457796"/>
                    <a:ext cx="3748358" cy="274320"/>
                  </a:xfrm>
                  <a:prstGeom prst="homePlate">
                    <a:avLst>
                      <a:gd name="adj" fmla="val 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" name="Right Triangle 5">
                  <a:extLst>
                    <a:ext uri="{FF2B5EF4-FFF2-40B4-BE49-F238E27FC236}">
                      <a16:creationId xmlns:a16="http://schemas.microsoft.com/office/drawing/2014/main" id="{97F0166D-D2AF-4E7F-9084-76E0095FAA77}"/>
                    </a:ext>
                  </a:extLst>
                </p:cNvPr>
                <p:cNvSpPr/>
                <p:nvPr/>
              </p:nvSpPr>
              <p:spPr>
                <a:xfrm flipV="1">
                  <a:off x="8927449" y="1735251"/>
                  <a:ext cx="91440" cy="164592"/>
                </a:xfrm>
                <a:prstGeom prst="rt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E64D40-49BF-40E1-87A6-2BFDFF9FC730}"/>
                  </a:ext>
                </a:extLst>
              </p:cNvPr>
              <p:cNvGrpSpPr/>
              <p:nvPr/>
            </p:nvGrpSpPr>
            <p:grpSpPr>
              <a:xfrm>
                <a:off x="5725005" y="1926588"/>
                <a:ext cx="2908554" cy="294404"/>
                <a:chOff x="5754434" y="1926588"/>
                <a:chExt cx="2908554" cy="294404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4010403C-A77C-4FCF-938A-E7AA1C4C887F}"/>
                    </a:ext>
                  </a:extLst>
                </p:cNvPr>
                <p:cNvSpPr/>
                <p:nvPr/>
              </p:nvSpPr>
              <p:spPr>
                <a:xfrm>
                  <a:off x="5754434" y="1926588"/>
                  <a:ext cx="2908554" cy="29440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3E26F24-31FD-47B2-9157-62E44141F2BF}"/>
                    </a:ext>
                  </a:extLst>
                </p:cNvPr>
                <p:cNvCxnSpPr/>
                <p:nvPr/>
              </p:nvCxnSpPr>
              <p:spPr>
                <a:xfrm>
                  <a:off x="6053138" y="1926588"/>
                  <a:ext cx="0" cy="294404"/>
                </a:xfrm>
                <a:prstGeom prst="line">
                  <a:avLst/>
                </a:prstGeom>
                <a:ln w="12700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B08110F-F345-498B-BE04-CDD4A80002C7}"/>
                  </a:ext>
                </a:extLst>
              </p:cNvPr>
              <p:cNvGrpSpPr/>
              <p:nvPr/>
            </p:nvGrpSpPr>
            <p:grpSpPr>
              <a:xfrm>
                <a:off x="5725005" y="2332207"/>
                <a:ext cx="2908554" cy="294404"/>
                <a:chOff x="5754434" y="1926588"/>
                <a:chExt cx="2908554" cy="294404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C355D420-CFBF-4D27-9237-2B2DB1263658}"/>
                    </a:ext>
                  </a:extLst>
                </p:cNvPr>
                <p:cNvSpPr/>
                <p:nvPr/>
              </p:nvSpPr>
              <p:spPr>
                <a:xfrm>
                  <a:off x="5754434" y="1926588"/>
                  <a:ext cx="2908554" cy="29440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C660941-E038-4BFC-A7A6-316C5551E8E9}"/>
                    </a:ext>
                  </a:extLst>
                </p:cNvPr>
                <p:cNvCxnSpPr/>
                <p:nvPr/>
              </p:nvCxnSpPr>
              <p:spPr>
                <a:xfrm>
                  <a:off x="6053138" y="1926588"/>
                  <a:ext cx="0" cy="294404"/>
                </a:xfrm>
                <a:prstGeom prst="line">
                  <a:avLst/>
                </a:prstGeom>
                <a:ln w="12700"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8A00D3-966F-45C0-B64C-42620D2DA52C}"/>
                </a:ext>
              </a:extLst>
            </p:cNvPr>
            <p:cNvSpPr/>
            <p:nvPr/>
          </p:nvSpPr>
          <p:spPr>
            <a:xfrm>
              <a:off x="4878919" y="3011840"/>
              <a:ext cx="817193" cy="25986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83CEED-7EF6-4CFB-B212-C42224BAE9FB}"/>
                </a:ext>
              </a:extLst>
            </p:cNvPr>
            <p:cNvSpPr/>
            <p:nvPr/>
          </p:nvSpPr>
          <p:spPr>
            <a:xfrm>
              <a:off x="5940166" y="3002869"/>
              <a:ext cx="817193" cy="25986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47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Priyendra Kumar</dc:creator>
  <cp:lastModifiedBy>Jeremiah Azilaku</cp:lastModifiedBy>
  <cp:revision>14</cp:revision>
  <dcterms:created xsi:type="dcterms:W3CDTF">2019-06-10T09:30:15Z</dcterms:created>
  <dcterms:modified xsi:type="dcterms:W3CDTF">2021-08-23T16:11:12Z</dcterms:modified>
</cp:coreProperties>
</file>