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2B2E-21B5-F05B-A569-18649AFD3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30991-515A-5943-4A77-02970AAB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E91E-3F7B-9F8E-AD03-BA36B194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BB45-BBA2-39D7-F9B0-56DF09C1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0D29-591D-FDD5-5B62-F479EE99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4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67D6-084C-3900-06C5-BA616F7A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26C8A-55CB-E845-EE7F-A2360EA65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857A-ACCA-1815-2C5F-558A79F5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387A-F1F7-9C82-672C-3068206F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AD7B-7758-9AAB-51E7-ED0A450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9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E7889-1130-15DE-F872-12C4DADE6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56CDF-962C-983F-FA40-83C7AD051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AEC1-D14E-DDC8-195C-7E98390A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4854-D904-8355-7CA6-CE726C90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58BE-501C-F785-E974-74DD6F56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5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9A37-EF21-E10D-3F53-727C659C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D287-A27A-6142-E0DB-CE6FDAFC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D918-959C-2A1F-5555-2A604AF0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6B5D-BC83-EF41-CAFE-997D4329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157D-BA4E-19AC-7AFF-8EED57E0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31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CBB8-DC17-43BC-D12B-7690F6A0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A1454-4EC3-411C-BB94-6A45D83B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813A-377D-51CC-CB1D-260A6A2C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AB48-E6F7-899E-1E11-A73815F1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97E3-E96F-0F58-6E92-5B11FB17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C478-0AE2-BB59-E3C9-9CF38F53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40E1-AF7C-7ABF-8651-4EFC2E57D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1A77D-77B0-2A1D-5EC4-456704A92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75EA6-2CD3-EB03-9337-77E42B71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D686C-F2FF-2005-7486-035E9BD0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AFEC7-B6ED-D2D8-91C6-AF15E7E3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6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FA29-C639-BA4C-E73D-A55C6A04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DA84-8D4B-3B4E-B6B4-F090BD03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69478-A875-028F-498B-D3905E87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A1CE2-E014-2B47-492C-E73CB527A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37569-A8CA-0BE3-BA34-E1A209A4C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19078-DBDF-BCA7-3D5A-01669122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6C0CC-F91C-E095-FCF6-3271F869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31C7E-D9B3-A377-3B2A-44DC4103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5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CB72-7118-43F0-4035-FB703A89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CD4EA-D659-695E-492C-9DC8586D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9DB05-8AA6-8846-1730-B011066E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671F6-1C43-D887-2CB6-E707083B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335ED-F609-2B5A-FD9A-F007AF24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5FA2C-E3C7-7C0B-E3E3-7FCFC1F6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28D55-0F28-1C1D-44AC-1D31FB01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F75C-950C-469D-6872-2AF9FEA6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F9EF-2CD3-C292-B4EF-31AED0E6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953B4-F36E-C720-2F48-6F8109296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43070-44C1-AAFE-9307-64E1505F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323EE-1323-9BC7-08A3-B3D5B63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AB901-97A0-55C2-26D4-250DBCD8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8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FB12-7A5A-B2D8-0FAB-7B3FEF3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7DC58-C2E5-21B4-664D-B11AFFCED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B4AC-8B91-34FF-6E23-2E5F3592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0ACE-F81A-EE0B-8E2C-24BA8FEB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20B79-D830-27DD-68B1-CB26B8A5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3DA8E-F46D-7415-F73A-7979CF2E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8C053-DBA2-D9CB-E7E5-F4C55D7C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484BD-F8B9-7ED4-880E-2E3369E5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5DDD-2D18-AC30-87DE-B75FF4484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A850-B1F4-44D3-9D04-EEAC8323925F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3EEC-2D6F-3DD5-C324-04D436AA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9691-B2FE-CC5D-104F-F4E9340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E4D34-4880-4C3A-BAD4-5B4C801EA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E3E0-C648-A7FC-5296-0516678A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4B2BD-67CC-159F-CEE5-C3C5EBEAF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CAEC5-ED02-7CD7-AE2B-09D058361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19050"/>
            <a:ext cx="121443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5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0DF8-9548-8B9B-4C3A-482BFA99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21422-2828-6822-742A-8DCC1F0C4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5084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68C16-7B52-65D4-5906-DE1F1DC05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4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1A123-18EA-891F-9F98-B42C0EC9F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" y="0"/>
            <a:ext cx="1214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srithikan s</dc:creator>
  <cp:lastModifiedBy>srithikan s</cp:lastModifiedBy>
  <cp:revision>1</cp:revision>
  <dcterms:created xsi:type="dcterms:W3CDTF">2025-02-08T08:57:11Z</dcterms:created>
  <dcterms:modified xsi:type="dcterms:W3CDTF">2025-02-08T08:57:22Z</dcterms:modified>
</cp:coreProperties>
</file>