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0696575" cy="7562850" type="screen4x3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0" Type="http://schemas.openxmlformats.org/officeDocument/2006/relationships/image" Target="../media/image36.png"/><Relationship Id="rId11" Type="http://schemas.openxmlformats.org/officeDocument/2006/relationships/image" Target="../media/image37.png"/><Relationship Id="rId12" Type="http://schemas.openxmlformats.org/officeDocument/2006/relationships/image" Target="../media/image38.png"/><Relationship Id="rId13" Type="http://schemas.openxmlformats.org/officeDocument/2006/relationships/image" Target="../media/image39.png"/><Relationship Id="rId14" Type="http://schemas.openxmlformats.org/officeDocument/2006/relationships/image" Target="../media/image40.png"/><Relationship Id="rId15" Type="http://schemas.openxmlformats.org/officeDocument/2006/relationships/image" Target="../media/image41.png"/><Relationship Id="rId16" Type="http://schemas.openxmlformats.org/officeDocument/2006/relationships/image" Target="../media/image42.png"/><Relationship Id="rId17" Type="http://schemas.openxmlformats.org/officeDocument/2006/relationships/image" Target="../media/image43.png"/><Relationship Id="rId18" Type="http://schemas.openxmlformats.org/officeDocument/2006/relationships/image" Target="../media/image44.png"/><Relationship Id="rId19" Type="http://schemas.openxmlformats.org/officeDocument/2006/relationships/image" Target="../media/image4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71615" y="-114608"/>
            <a:ext cx="9059444" cy="7791121"/>
            <a:chOff x="2271615" y="-114608"/>
            <a:chExt cx="9059444" cy="77911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1615" y="-114608"/>
              <a:ext cx="9059444" cy="779112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6252" y="2716310"/>
            <a:ext cx="2954467" cy="154363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61863" y="4428253"/>
            <a:ext cx="1691283" cy="130763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350729" y="690982"/>
            <a:ext cx="6849032" cy="5890168"/>
            <a:chOff x="7350729" y="690982"/>
            <a:chExt cx="6849032" cy="589016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50729" y="690982"/>
              <a:ext cx="6849032" cy="58901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058335" y="-1405063"/>
            <a:ext cx="5501274" cy="8635741"/>
            <a:chOff x="6058335" y="-1405063"/>
            <a:chExt cx="5501274" cy="863574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6058335" y="-1405063"/>
              <a:ext cx="5501274" cy="863574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27323" y="1948487"/>
            <a:ext cx="1965741" cy="65526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03471" y="2709094"/>
            <a:ext cx="4881738" cy="343397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33160" y="2624036"/>
            <a:ext cx="787660" cy="288771"/>
            <a:chOff x="1333160" y="2624036"/>
            <a:chExt cx="787660" cy="2887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3160" y="2624036"/>
              <a:ext cx="787660" cy="2887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70832" y="772917"/>
            <a:ext cx="6283452" cy="6078460"/>
            <a:chOff x="4470832" y="772917"/>
            <a:chExt cx="6283452" cy="607846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0832" y="772917"/>
              <a:ext cx="6283452" cy="607846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0660" y="1186584"/>
            <a:ext cx="2847693" cy="75084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66493" y="1862131"/>
            <a:ext cx="787660" cy="288771"/>
            <a:chOff x="666493" y="1862131"/>
            <a:chExt cx="787660" cy="2887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6493" y="1862131"/>
              <a:ext cx="787660" cy="2887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3317" y="2364066"/>
            <a:ext cx="2956769" cy="97271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684" y="3241545"/>
            <a:ext cx="3104960" cy="101997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98124" y="4409353"/>
            <a:ext cx="2957512" cy="66284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486024" y="1538216"/>
            <a:ext cx="6209214" cy="4363935"/>
            <a:chOff x="4486024" y="1538216"/>
            <a:chExt cx="6209214" cy="436393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86024" y="1538216"/>
              <a:ext cx="6209214" cy="4363935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98124" y="5321277"/>
            <a:ext cx="1694521" cy="31562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832" y="382306"/>
            <a:ext cx="2939227" cy="75084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47172" y="393329"/>
            <a:ext cx="5641847" cy="57544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33352" y="1269017"/>
            <a:ext cx="7984128" cy="6006838"/>
            <a:chOff x="1433352" y="1269017"/>
            <a:chExt cx="7984128" cy="600683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3352" y="1269017"/>
              <a:ext cx="7984128" cy="60068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7798" y="488991"/>
            <a:ext cx="4565227" cy="75084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93635" y="1164540"/>
            <a:ext cx="787660" cy="288771"/>
            <a:chOff x="793635" y="1164540"/>
            <a:chExt cx="787660" cy="28877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3635" y="1164540"/>
              <a:ext cx="787660" cy="28877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4486881" y="442548"/>
            <a:ext cx="19699384" cy="464386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2278" y="4686080"/>
            <a:ext cx="4399291" cy="110043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3149" y="4676954"/>
            <a:ext cx="4919110" cy="112490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4486881" y="3641875"/>
            <a:ext cx="19699384" cy="113428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63546" y="5914915"/>
            <a:ext cx="2757838" cy="55488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63546" y="6401779"/>
            <a:ext cx="6225390" cy="5754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16075" y="1643633"/>
            <a:ext cx="1780636" cy="75084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60551" y="723897"/>
            <a:ext cx="2537167" cy="5074233"/>
            <a:chOff x="-60551" y="723897"/>
            <a:chExt cx="2537167" cy="507423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60551" y="723897"/>
              <a:ext cx="2537167" cy="50742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476616" y="2515992"/>
            <a:ext cx="1927371" cy="3282137"/>
            <a:chOff x="2476616" y="2515992"/>
            <a:chExt cx="1927371" cy="328213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76616" y="2515992"/>
              <a:ext cx="1927371" cy="328213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32138" y="2960566"/>
            <a:ext cx="1077078" cy="28780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403987" y="2515992"/>
            <a:ext cx="1927371" cy="3282137"/>
            <a:chOff x="4403987" y="2515992"/>
            <a:chExt cx="1927371" cy="328213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03987" y="2515992"/>
              <a:ext cx="1927371" cy="3282137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659509" y="2966138"/>
            <a:ext cx="1115440" cy="28371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331358" y="2515992"/>
            <a:ext cx="1927371" cy="3282137"/>
            <a:chOff x="6331358" y="2515992"/>
            <a:chExt cx="1927371" cy="328213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31358" y="2515992"/>
              <a:ext cx="1927371" cy="328213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586880" y="2960566"/>
            <a:ext cx="1278269" cy="28780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258729" y="2515992"/>
            <a:ext cx="1927371" cy="3282137"/>
            <a:chOff x="8258729" y="2515992"/>
            <a:chExt cx="1927371" cy="328213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258729" y="2515992"/>
              <a:ext cx="1927371" cy="3282137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514252" y="2960566"/>
            <a:ext cx="1180926" cy="28780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184264" y="3526477"/>
            <a:ext cx="380130" cy="380130"/>
            <a:chOff x="5184264" y="3526477"/>
            <a:chExt cx="380130" cy="38013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184264" y="3526477"/>
              <a:ext cx="380130" cy="380130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652777" y="4201316"/>
            <a:ext cx="1697436" cy="1130255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538420" y="4232705"/>
            <a:ext cx="1690912" cy="933693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470658" y="4219534"/>
            <a:ext cx="1697436" cy="933693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416410" y="4229886"/>
            <a:ext cx="1697426" cy="113025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3200611" y="3495686"/>
            <a:ext cx="410920" cy="410920"/>
            <a:chOff x="3200611" y="3495686"/>
            <a:chExt cx="410920" cy="41092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200611" y="3495686"/>
              <a:ext cx="410920" cy="41092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015408" y="3520693"/>
            <a:ext cx="446589" cy="368138"/>
            <a:chOff x="9015408" y="3520693"/>
            <a:chExt cx="446589" cy="368138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015408" y="3520693"/>
              <a:ext cx="446589" cy="36813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070471" y="3508945"/>
            <a:ext cx="457879" cy="416709"/>
            <a:chOff x="7070471" y="3508945"/>
            <a:chExt cx="457879" cy="416709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070471" y="3508945"/>
              <a:ext cx="457879" cy="4167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71615" y="-114608"/>
            <a:ext cx="9059444" cy="7791121"/>
            <a:chOff x="2271615" y="-114608"/>
            <a:chExt cx="9059444" cy="77911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1615" y="-114608"/>
              <a:ext cx="9059444" cy="779112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5055" y="3126836"/>
            <a:ext cx="4125749" cy="135622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70113" y="5931787"/>
            <a:ext cx="1682906" cy="127243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350729" y="690982"/>
            <a:ext cx="6849032" cy="5890168"/>
            <a:chOff x="7350729" y="690982"/>
            <a:chExt cx="6849032" cy="589016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50729" y="690982"/>
              <a:ext cx="6849032" cy="58901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2022-11-04T15:26:22Z</dcterms:created>
  <dcterms:modified xsi:type="dcterms:W3CDTF">2022-11-04T15:26:22Z</dcterms:modified>
</cp:coreProperties>
</file>