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shyanavad" initials="as" lastIdx="1" clrIdx="0">
    <p:extLst>
      <p:ext uri="{19B8F6BF-5375-455C-9EA6-DF929625EA0E}">
        <p15:presenceInfo xmlns:p15="http://schemas.microsoft.com/office/powerpoint/2012/main" userId="d8c576626cc420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7" autoAdjust="0"/>
  </p:normalViewPr>
  <p:slideViewPr>
    <p:cSldViewPr snapToGrid="0">
      <p:cViewPr varScale="1">
        <p:scale>
          <a:sx n="29" d="100"/>
          <a:sy n="29" d="100"/>
        </p:scale>
        <p:origin x="12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4C058-901E-4106-93F4-C87DD5608673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A1019A5-7D27-4998-B281-B6AC1FB7064F}">
      <dgm:prSet phldrT="[Text]"/>
      <dgm:spPr/>
      <dgm:t>
        <a:bodyPr/>
        <a:lstStyle/>
        <a:p>
          <a:r>
            <a:rPr lang="en-IN" dirty="0"/>
            <a:t>Accepting response from user</a:t>
          </a:r>
        </a:p>
      </dgm:t>
    </dgm:pt>
    <dgm:pt modelId="{6A02FFBE-AAA6-4D5C-8E5F-0C21F687395A}" type="parTrans" cxnId="{0F5EF21B-4CF2-45A9-ADFF-1734CC2DA1AE}">
      <dgm:prSet/>
      <dgm:spPr/>
      <dgm:t>
        <a:bodyPr/>
        <a:lstStyle/>
        <a:p>
          <a:endParaRPr lang="en-IN"/>
        </a:p>
      </dgm:t>
    </dgm:pt>
    <dgm:pt modelId="{532A33E2-395E-4527-9840-89E7C38EC238}" type="sibTrans" cxnId="{0F5EF21B-4CF2-45A9-ADFF-1734CC2DA1AE}">
      <dgm:prSet/>
      <dgm:spPr/>
      <dgm:t>
        <a:bodyPr/>
        <a:lstStyle/>
        <a:p>
          <a:endParaRPr lang="en-IN"/>
        </a:p>
      </dgm:t>
    </dgm:pt>
    <dgm:pt modelId="{1B254267-BFC0-446F-92E9-D16A02351118}">
      <dgm:prSet phldrT="[Text]"/>
      <dgm:spPr/>
      <dgm:t>
        <a:bodyPr/>
        <a:lstStyle/>
        <a:p>
          <a:r>
            <a:rPr lang="en-IN" dirty="0"/>
            <a:t>Accept the response</a:t>
          </a:r>
        </a:p>
      </dgm:t>
    </dgm:pt>
    <dgm:pt modelId="{9519F65B-9D16-4716-9121-CF92324A373D}" type="parTrans" cxnId="{9FD265B8-143A-4E38-A716-B00BB51E067A}">
      <dgm:prSet/>
      <dgm:spPr/>
      <dgm:t>
        <a:bodyPr/>
        <a:lstStyle/>
        <a:p>
          <a:endParaRPr lang="en-IN"/>
        </a:p>
      </dgm:t>
    </dgm:pt>
    <dgm:pt modelId="{F86348AE-2B4F-43D9-B3C8-E01B521FFFFB}" type="sibTrans" cxnId="{9FD265B8-143A-4E38-A716-B00BB51E067A}">
      <dgm:prSet/>
      <dgm:spPr/>
      <dgm:t>
        <a:bodyPr/>
        <a:lstStyle/>
        <a:p>
          <a:endParaRPr lang="en-IN"/>
        </a:p>
      </dgm:t>
    </dgm:pt>
    <dgm:pt modelId="{9AAB4FD2-2736-4634-8BAF-5B7B1FFF9332}">
      <dgm:prSet phldrT="[Text]"/>
      <dgm:spPr/>
      <dgm:t>
        <a:bodyPr/>
        <a:lstStyle/>
        <a:p>
          <a:r>
            <a:rPr lang="en-IN" dirty="0"/>
            <a:t>Recognize the response</a:t>
          </a:r>
        </a:p>
      </dgm:t>
    </dgm:pt>
    <dgm:pt modelId="{3E247D41-AC64-47BE-A077-6954B6199262}" type="parTrans" cxnId="{CECC7EC4-3CEC-41F0-8441-6C7D4719A8EB}">
      <dgm:prSet/>
      <dgm:spPr/>
      <dgm:t>
        <a:bodyPr/>
        <a:lstStyle/>
        <a:p>
          <a:endParaRPr lang="en-IN"/>
        </a:p>
      </dgm:t>
    </dgm:pt>
    <dgm:pt modelId="{621A86D5-5F53-45FB-97F9-E6F8D7F05FDC}" type="sibTrans" cxnId="{CECC7EC4-3CEC-41F0-8441-6C7D4719A8EB}">
      <dgm:prSet/>
      <dgm:spPr/>
      <dgm:t>
        <a:bodyPr/>
        <a:lstStyle/>
        <a:p>
          <a:endParaRPr lang="en-IN"/>
        </a:p>
      </dgm:t>
    </dgm:pt>
    <dgm:pt modelId="{55754879-783A-429A-BC19-1A440F8D7CDA}">
      <dgm:prSet phldrT="[Text]"/>
      <dgm:spPr/>
      <dgm:t>
        <a:bodyPr/>
        <a:lstStyle/>
        <a:p>
          <a:r>
            <a:rPr lang="en-IN" dirty="0"/>
            <a:t>Indication of power</a:t>
          </a:r>
        </a:p>
      </dgm:t>
    </dgm:pt>
    <dgm:pt modelId="{BB80EC76-B597-4585-81F6-4B9C4B037D22}" type="parTrans" cxnId="{73E570F5-ED6B-421C-98F4-C6AF68590339}">
      <dgm:prSet/>
      <dgm:spPr/>
      <dgm:t>
        <a:bodyPr/>
        <a:lstStyle/>
        <a:p>
          <a:endParaRPr lang="en-IN"/>
        </a:p>
      </dgm:t>
    </dgm:pt>
    <dgm:pt modelId="{B02A62BB-4BB2-4B25-B85D-CE1AECBCAF72}" type="sibTrans" cxnId="{73E570F5-ED6B-421C-98F4-C6AF68590339}">
      <dgm:prSet/>
      <dgm:spPr/>
      <dgm:t>
        <a:bodyPr/>
        <a:lstStyle/>
        <a:p>
          <a:endParaRPr lang="en-IN"/>
        </a:p>
      </dgm:t>
    </dgm:pt>
    <dgm:pt modelId="{84592AD7-2B4A-4465-8B10-EA905775E054}">
      <dgm:prSet phldrT="[Text]"/>
      <dgm:spPr/>
      <dgm:t>
        <a:bodyPr/>
        <a:lstStyle/>
        <a:p>
          <a:r>
            <a:rPr lang="en-IN" dirty="0"/>
            <a:t>Sensing of power</a:t>
          </a:r>
        </a:p>
      </dgm:t>
    </dgm:pt>
    <dgm:pt modelId="{DAB528A0-F636-4410-A4B0-C22606DB6D2F}" type="parTrans" cxnId="{93B684E1-5065-4BD8-806A-BB1F94FBAB5D}">
      <dgm:prSet/>
      <dgm:spPr/>
      <dgm:t>
        <a:bodyPr/>
        <a:lstStyle/>
        <a:p>
          <a:endParaRPr lang="en-IN"/>
        </a:p>
      </dgm:t>
    </dgm:pt>
    <dgm:pt modelId="{3677894A-26D5-4FAB-A841-0ABCAFB27955}" type="sibTrans" cxnId="{93B684E1-5065-4BD8-806A-BB1F94FBAB5D}">
      <dgm:prSet/>
      <dgm:spPr/>
      <dgm:t>
        <a:bodyPr/>
        <a:lstStyle/>
        <a:p>
          <a:endParaRPr lang="en-IN"/>
        </a:p>
      </dgm:t>
    </dgm:pt>
    <dgm:pt modelId="{9CA2E4A5-C536-4BE6-BE20-5C1B08B8048A}">
      <dgm:prSet phldrT="[Text]"/>
      <dgm:spPr/>
      <dgm:t>
        <a:bodyPr/>
        <a:lstStyle/>
        <a:p>
          <a:r>
            <a:rPr lang="en-IN" dirty="0"/>
            <a:t>Indication through LED </a:t>
          </a:r>
        </a:p>
      </dgm:t>
    </dgm:pt>
    <dgm:pt modelId="{3A8F3A84-78AA-4F39-A604-F173E3BAC8FD}" type="parTrans" cxnId="{B8E98349-BDFB-4CE6-AFCF-FCE729DB26A4}">
      <dgm:prSet/>
      <dgm:spPr/>
      <dgm:t>
        <a:bodyPr/>
        <a:lstStyle/>
        <a:p>
          <a:endParaRPr lang="en-IN"/>
        </a:p>
      </dgm:t>
    </dgm:pt>
    <dgm:pt modelId="{A6279145-D64C-4237-93E3-3B836F577DDB}" type="sibTrans" cxnId="{B8E98349-BDFB-4CE6-AFCF-FCE729DB26A4}">
      <dgm:prSet/>
      <dgm:spPr/>
      <dgm:t>
        <a:bodyPr/>
        <a:lstStyle/>
        <a:p>
          <a:endParaRPr lang="en-IN"/>
        </a:p>
      </dgm:t>
    </dgm:pt>
    <dgm:pt modelId="{C55D81D6-9392-4E77-828D-3DF11A03D052}">
      <dgm:prSet phldrT="[Text]"/>
      <dgm:spPr/>
      <dgm:t>
        <a:bodyPr/>
        <a:lstStyle/>
        <a:p>
          <a:r>
            <a:rPr lang="en-IN" dirty="0"/>
            <a:t>Display the response</a:t>
          </a:r>
        </a:p>
      </dgm:t>
    </dgm:pt>
    <dgm:pt modelId="{34061332-83A0-4430-8C36-46043959D842}" type="parTrans" cxnId="{D0BD4EE8-093D-4C4A-A1A9-DE26B5713775}">
      <dgm:prSet/>
      <dgm:spPr/>
      <dgm:t>
        <a:bodyPr/>
        <a:lstStyle/>
        <a:p>
          <a:endParaRPr lang="en-IN"/>
        </a:p>
      </dgm:t>
    </dgm:pt>
    <dgm:pt modelId="{2B20B381-1976-47E5-8E66-4254215D43A6}" type="sibTrans" cxnId="{D0BD4EE8-093D-4C4A-A1A9-DE26B5713775}">
      <dgm:prSet/>
      <dgm:spPr/>
      <dgm:t>
        <a:bodyPr/>
        <a:lstStyle/>
        <a:p>
          <a:endParaRPr lang="en-IN"/>
        </a:p>
      </dgm:t>
    </dgm:pt>
    <dgm:pt modelId="{D97A8934-1588-4168-9548-016127D1C91B}">
      <dgm:prSet phldrT="[Text]"/>
      <dgm:spPr/>
      <dgm:t>
        <a:bodyPr/>
        <a:lstStyle/>
        <a:p>
          <a:r>
            <a:rPr lang="en-IN" dirty="0"/>
            <a:t>Start the machine</a:t>
          </a:r>
        </a:p>
      </dgm:t>
    </dgm:pt>
    <dgm:pt modelId="{F1FC64E0-4896-4C21-A39B-B90C5F075477}" type="parTrans" cxnId="{16911F44-640A-41E9-9218-CBD0C773A2D0}">
      <dgm:prSet/>
      <dgm:spPr/>
      <dgm:t>
        <a:bodyPr/>
        <a:lstStyle/>
        <a:p>
          <a:endParaRPr lang="en-IN"/>
        </a:p>
      </dgm:t>
    </dgm:pt>
    <dgm:pt modelId="{470769DC-30BD-4E5B-B4CD-D5BB58E2C389}" type="sibTrans" cxnId="{16911F44-640A-41E9-9218-CBD0C773A2D0}">
      <dgm:prSet/>
      <dgm:spPr/>
      <dgm:t>
        <a:bodyPr/>
        <a:lstStyle/>
        <a:p>
          <a:endParaRPr lang="en-IN"/>
        </a:p>
      </dgm:t>
    </dgm:pt>
    <dgm:pt modelId="{ECB7455B-8472-4516-BD56-24542B41C379}">
      <dgm:prSet phldrT="[Text]"/>
      <dgm:spPr/>
      <dgm:t>
        <a:bodyPr/>
        <a:lstStyle/>
        <a:p>
          <a:r>
            <a:rPr lang="en-IN" dirty="0"/>
            <a:t>Draw pattern  </a:t>
          </a:r>
        </a:p>
      </dgm:t>
    </dgm:pt>
    <dgm:pt modelId="{3DBE39B8-3CCF-4A25-B567-3CB394A0F881}" type="parTrans" cxnId="{9ADD9195-C569-4307-9CB6-DF8CE130DCFE}">
      <dgm:prSet/>
      <dgm:spPr/>
      <dgm:t>
        <a:bodyPr/>
        <a:lstStyle/>
        <a:p>
          <a:endParaRPr lang="en-IN"/>
        </a:p>
      </dgm:t>
    </dgm:pt>
    <dgm:pt modelId="{AA496B14-6840-4B85-98C9-053292CC136D}" type="sibTrans" cxnId="{9ADD9195-C569-4307-9CB6-DF8CE130DCFE}">
      <dgm:prSet/>
      <dgm:spPr/>
      <dgm:t>
        <a:bodyPr/>
        <a:lstStyle/>
        <a:p>
          <a:endParaRPr lang="en-IN"/>
        </a:p>
      </dgm:t>
    </dgm:pt>
    <dgm:pt modelId="{EA393042-C0AE-4163-9F74-D86660E9F540}">
      <dgm:prSet phldrT="[Text]"/>
      <dgm:spPr/>
      <dgm:t>
        <a:bodyPr/>
        <a:lstStyle/>
        <a:p>
          <a:r>
            <a:rPr lang="en-IN" dirty="0"/>
            <a:t>Select the pattern</a:t>
          </a:r>
        </a:p>
      </dgm:t>
    </dgm:pt>
    <dgm:pt modelId="{A8D52E0B-D37B-434E-9D36-FAAB0B37A9D6}" type="parTrans" cxnId="{5FE89C60-3334-45CD-9CB7-2B7E9FEFA839}">
      <dgm:prSet/>
      <dgm:spPr/>
      <dgm:t>
        <a:bodyPr/>
        <a:lstStyle/>
        <a:p>
          <a:endParaRPr lang="en-IN"/>
        </a:p>
      </dgm:t>
    </dgm:pt>
    <dgm:pt modelId="{DC1441FD-A0CE-455F-A489-33FFE2B22CD1}" type="sibTrans" cxnId="{5FE89C60-3334-45CD-9CB7-2B7E9FEFA839}">
      <dgm:prSet/>
      <dgm:spPr/>
      <dgm:t>
        <a:bodyPr/>
        <a:lstStyle/>
        <a:p>
          <a:endParaRPr lang="en-IN"/>
        </a:p>
      </dgm:t>
    </dgm:pt>
    <dgm:pt modelId="{CBA80454-C758-41FE-8FF6-8B9105C12CC4}">
      <dgm:prSet phldrT="[Text]"/>
      <dgm:spPr/>
      <dgm:t>
        <a:bodyPr/>
        <a:lstStyle/>
        <a:p>
          <a:r>
            <a:rPr lang="en-IN" dirty="0"/>
            <a:t>Ease of working</a:t>
          </a:r>
        </a:p>
      </dgm:t>
    </dgm:pt>
    <dgm:pt modelId="{8FC22E01-F199-4927-9B85-1A7E838A7BD6}" type="parTrans" cxnId="{6A15E614-9697-4610-A473-87A60F230552}">
      <dgm:prSet/>
      <dgm:spPr/>
      <dgm:t>
        <a:bodyPr/>
        <a:lstStyle/>
        <a:p>
          <a:endParaRPr lang="en-IN"/>
        </a:p>
      </dgm:t>
    </dgm:pt>
    <dgm:pt modelId="{A278B57A-F08A-4816-BDDF-4211B24F1A44}" type="sibTrans" cxnId="{6A15E614-9697-4610-A473-87A60F230552}">
      <dgm:prSet/>
      <dgm:spPr/>
      <dgm:t>
        <a:bodyPr/>
        <a:lstStyle/>
        <a:p>
          <a:endParaRPr lang="en-IN"/>
        </a:p>
      </dgm:t>
    </dgm:pt>
    <dgm:pt modelId="{43B429C9-5E6A-4458-83CE-0C3A0BAB5651}">
      <dgm:prSet phldrT="[Text]"/>
      <dgm:spPr/>
      <dgm:t>
        <a:bodyPr/>
        <a:lstStyle/>
        <a:p>
          <a:r>
            <a:rPr lang="en-IN" dirty="0"/>
            <a:t>Display the pattern</a:t>
          </a:r>
        </a:p>
      </dgm:t>
    </dgm:pt>
    <dgm:pt modelId="{A9ACFFD7-943E-4C59-AC14-E0E36E6D4859}" type="parTrans" cxnId="{AD8C35F9-9D36-4583-9DE1-628192361365}">
      <dgm:prSet/>
      <dgm:spPr/>
      <dgm:t>
        <a:bodyPr/>
        <a:lstStyle/>
        <a:p>
          <a:endParaRPr lang="en-IN"/>
        </a:p>
      </dgm:t>
    </dgm:pt>
    <dgm:pt modelId="{7183C4E3-6006-4A95-916D-D6149BDFC497}" type="sibTrans" cxnId="{AD8C35F9-9D36-4583-9DE1-628192361365}">
      <dgm:prSet/>
      <dgm:spPr/>
      <dgm:t>
        <a:bodyPr/>
        <a:lstStyle/>
        <a:p>
          <a:endParaRPr lang="en-IN"/>
        </a:p>
      </dgm:t>
    </dgm:pt>
    <dgm:pt modelId="{F2312414-39E5-447A-AF1D-5A50CCAD4F2E}">
      <dgm:prSet phldrT="[Text]"/>
      <dgm:spPr/>
      <dgm:t>
        <a:bodyPr/>
        <a:lstStyle/>
        <a:p>
          <a:r>
            <a:rPr lang="en-IN" dirty="0"/>
            <a:t>Choose the colour</a:t>
          </a:r>
        </a:p>
      </dgm:t>
    </dgm:pt>
    <dgm:pt modelId="{304B7F16-8C07-4D2A-AE75-71FB3489E818}" type="parTrans" cxnId="{4868EE41-E5A9-4757-887D-04E11CFCD643}">
      <dgm:prSet/>
      <dgm:spPr/>
      <dgm:t>
        <a:bodyPr/>
        <a:lstStyle/>
        <a:p>
          <a:endParaRPr lang="en-IN"/>
        </a:p>
      </dgm:t>
    </dgm:pt>
    <dgm:pt modelId="{AE8A2164-6139-4386-BB18-07BD44299EB3}" type="sibTrans" cxnId="{4868EE41-E5A9-4757-887D-04E11CFCD643}">
      <dgm:prSet/>
      <dgm:spPr/>
      <dgm:t>
        <a:bodyPr/>
        <a:lstStyle/>
        <a:p>
          <a:endParaRPr lang="en-IN"/>
        </a:p>
      </dgm:t>
    </dgm:pt>
    <dgm:pt modelId="{D3D213AF-879C-4797-9288-F3F9F49E9DBB}">
      <dgm:prSet phldrT="[Text]"/>
      <dgm:spPr/>
      <dgm:t>
        <a:bodyPr/>
        <a:lstStyle/>
        <a:p>
          <a:r>
            <a:rPr lang="en-IN" dirty="0"/>
            <a:t>Draw the selected pattern</a:t>
          </a:r>
        </a:p>
      </dgm:t>
    </dgm:pt>
    <dgm:pt modelId="{F04D3A28-A020-440D-A78B-3B52D3AD27A0}" type="parTrans" cxnId="{5317E79D-FC62-459D-BD17-E3D09DF84EEA}">
      <dgm:prSet/>
      <dgm:spPr/>
      <dgm:t>
        <a:bodyPr/>
        <a:lstStyle/>
        <a:p>
          <a:endParaRPr lang="en-IN"/>
        </a:p>
      </dgm:t>
    </dgm:pt>
    <dgm:pt modelId="{147784D5-481D-4037-AA53-88BA0FF5FFB9}" type="sibTrans" cxnId="{5317E79D-FC62-459D-BD17-E3D09DF84EEA}">
      <dgm:prSet/>
      <dgm:spPr/>
      <dgm:t>
        <a:bodyPr/>
        <a:lstStyle/>
        <a:p>
          <a:endParaRPr lang="en-IN"/>
        </a:p>
      </dgm:t>
    </dgm:pt>
    <dgm:pt modelId="{4C91B377-51F4-4D8E-810E-A7AF5DA7A678}">
      <dgm:prSet phldrT="[Text]"/>
      <dgm:spPr/>
      <dgm:t>
        <a:bodyPr/>
        <a:lstStyle/>
        <a:p>
          <a:r>
            <a:rPr lang="en-IN" dirty="0"/>
            <a:t>Handel the paper smoothly</a:t>
          </a:r>
        </a:p>
      </dgm:t>
    </dgm:pt>
    <dgm:pt modelId="{4B626CDF-5551-4A08-802F-5F084DDD44BA}" type="parTrans" cxnId="{401E76CA-41C6-4839-9A03-EB970E27FFF2}">
      <dgm:prSet/>
      <dgm:spPr/>
      <dgm:t>
        <a:bodyPr/>
        <a:lstStyle/>
        <a:p>
          <a:endParaRPr lang="en-IN"/>
        </a:p>
      </dgm:t>
    </dgm:pt>
    <dgm:pt modelId="{786E9925-69C0-4497-90FC-B087C5D1600F}" type="sibTrans" cxnId="{401E76CA-41C6-4839-9A03-EB970E27FFF2}">
      <dgm:prSet/>
      <dgm:spPr/>
      <dgm:t>
        <a:bodyPr/>
        <a:lstStyle/>
        <a:p>
          <a:endParaRPr lang="en-IN"/>
        </a:p>
      </dgm:t>
    </dgm:pt>
    <dgm:pt modelId="{B33052E1-B746-4476-BA16-714CCBCB115C}">
      <dgm:prSet phldrT="[Text]"/>
      <dgm:spPr/>
      <dgm:t>
        <a:bodyPr/>
        <a:lstStyle/>
        <a:p>
          <a:r>
            <a:rPr lang="en-IN" dirty="0"/>
            <a:t>Hold the pen firmly</a:t>
          </a:r>
        </a:p>
      </dgm:t>
    </dgm:pt>
    <dgm:pt modelId="{869A7104-D200-4675-A645-1CB05F03A22F}" type="parTrans" cxnId="{D671E35B-ABB9-4891-89BF-B7823A74B839}">
      <dgm:prSet/>
      <dgm:spPr/>
      <dgm:t>
        <a:bodyPr/>
        <a:lstStyle/>
        <a:p>
          <a:endParaRPr lang="en-IN"/>
        </a:p>
      </dgm:t>
    </dgm:pt>
    <dgm:pt modelId="{DC926487-1ABF-4668-8A27-3C96DA48397E}" type="sibTrans" cxnId="{D671E35B-ABB9-4891-89BF-B7823A74B839}">
      <dgm:prSet/>
      <dgm:spPr/>
      <dgm:t>
        <a:bodyPr/>
        <a:lstStyle/>
        <a:p>
          <a:endParaRPr lang="en-IN"/>
        </a:p>
      </dgm:t>
    </dgm:pt>
    <dgm:pt modelId="{2D0589EA-27D9-4D7D-9E34-932E2185CB8A}">
      <dgm:prSet phldrT="[Text]"/>
      <dgm:spPr/>
      <dgm:t>
        <a:bodyPr/>
        <a:lstStyle/>
        <a:p>
          <a:r>
            <a:rPr lang="en-IN" dirty="0"/>
            <a:t>Draw the pattern with less friction </a:t>
          </a:r>
        </a:p>
      </dgm:t>
    </dgm:pt>
    <dgm:pt modelId="{74BCC942-9729-48FC-85EE-6DDB6728679B}" type="parTrans" cxnId="{7A65D91D-846B-4633-B2F9-E9CDF8C011CA}">
      <dgm:prSet/>
      <dgm:spPr/>
      <dgm:t>
        <a:bodyPr/>
        <a:lstStyle/>
        <a:p>
          <a:endParaRPr lang="en-IN"/>
        </a:p>
      </dgm:t>
    </dgm:pt>
    <dgm:pt modelId="{16FEFF06-806C-41CD-AEA9-3173F74BF10F}" type="sibTrans" cxnId="{7A65D91D-846B-4633-B2F9-E9CDF8C011CA}">
      <dgm:prSet/>
      <dgm:spPr/>
      <dgm:t>
        <a:bodyPr/>
        <a:lstStyle/>
        <a:p>
          <a:endParaRPr lang="en-IN"/>
        </a:p>
      </dgm:t>
    </dgm:pt>
    <dgm:pt modelId="{2E489269-1B0D-4D1F-A5AD-B62083959185}">
      <dgm:prSet phldrT="[Text]"/>
      <dgm:spPr/>
      <dgm:t>
        <a:bodyPr/>
        <a:lstStyle/>
        <a:p>
          <a:r>
            <a:rPr lang="en-IN" dirty="0"/>
            <a:t>Easy motions along different directions</a:t>
          </a:r>
        </a:p>
      </dgm:t>
    </dgm:pt>
    <dgm:pt modelId="{8D94E146-4B0C-45B6-84F9-E5397150E67E}" type="parTrans" cxnId="{3B18FA70-E9DB-4717-8485-FE8A7169ED58}">
      <dgm:prSet/>
      <dgm:spPr/>
      <dgm:t>
        <a:bodyPr/>
        <a:lstStyle/>
        <a:p>
          <a:endParaRPr lang="en-IN"/>
        </a:p>
      </dgm:t>
    </dgm:pt>
    <dgm:pt modelId="{90626965-7232-4C2B-9447-7054842D24EA}" type="sibTrans" cxnId="{3B18FA70-E9DB-4717-8485-FE8A7169ED58}">
      <dgm:prSet/>
      <dgm:spPr/>
      <dgm:t>
        <a:bodyPr/>
        <a:lstStyle/>
        <a:p>
          <a:endParaRPr lang="en-IN"/>
        </a:p>
      </dgm:t>
    </dgm:pt>
    <dgm:pt modelId="{8ACE0113-905D-42A2-98D4-8F856F3BE1B1}">
      <dgm:prSet phldrT="[Text]"/>
      <dgm:spPr/>
      <dgm:t>
        <a:bodyPr/>
        <a:lstStyle/>
        <a:p>
          <a:r>
            <a:rPr lang="en-IN" dirty="0"/>
            <a:t>Reminder after each pattern</a:t>
          </a:r>
        </a:p>
      </dgm:t>
    </dgm:pt>
    <dgm:pt modelId="{DA89F5D1-70B8-47AD-9612-772651100EFE}" type="parTrans" cxnId="{290CC23B-0BE1-429B-9383-6C218A436D96}">
      <dgm:prSet/>
      <dgm:spPr/>
      <dgm:t>
        <a:bodyPr/>
        <a:lstStyle/>
        <a:p>
          <a:endParaRPr lang="en-IN"/>
        </a:p>
      </dgm:t>
    </dgm:pt>
    <dgm:pt modelId="{668E1816-990B-4358-B89D-4A6365CED17C}" type="sibTrans" cxnId="{290CC23B-0BE1-429B-9383-6C218A436D96}">
      <dgm:prSet/>
      <dgm:spPr/>
      <dgm:t>
        <a:bodyPr/>
        <a:lstStyle/>
        <a:p>
          <a:endParaRPr lang="en-IN"/>
        </a:p>
      </dgm:t>
    </dgm:pt>
    <dgm:pt modelId="{50B031D0-B325-4B9E-A9E7-017F2481F905}">
      <dgm:prSet phldrT="[Text]"/>
      <dgm:spPr/>
      <dgm:t>
        <a:bodyPr/>
        <a:lstStyle/>
        <a:p>
          <a:r>
            <a:rPr lang="en-IN" dirty="0"/>
            <a:t>Turn off the device</a:t>
          </a:r>
        </a:p>
      </dgm:t>
    </dgm:pt>
    <dgm:pt modelId="{55C04E46-4D1F-488F-A2E2-ED6AA9A57CAA}" type="parTrans" cxnId="{B8561322-91C9-4E67-AE2F-983D4AF5751D}">
      <dgm:prSet/>
      <dgm:spPr/>
      <dgm:t>
        <a:bodyPr/>
        <a:lstStyle/>
        <a:p>
          <a:endParaRPr lang="en-IN"/>
        </a:p>
      </dgm:t>
    </dgm:pt>
    <dgm:pt modelId="{815A4950-F80A-4DB1-955B-ABE45EFB16CF}" type="sibTrans" cxnId="{B8561322-91C9-4E67-AE2F-983D4AF5751D}">
      <dgm:prSet/>
      <dgm:spPr/>
      <dgm:t>
        <a:bodyPr/>
        <a:lstStyle/>
        <a:p>
          <a:endParaRPr lang="en-IN"/>
        </a:p>
      </dgm:t>
    </dgm:pt>
    <dgm:pt modelId="{07318CB4-9EDD-49FE-9A6A-D9D8F4FCE941}" type="pres">
      <dgm:prSet presAssocID="{8A14C058-901E-4106-93F4-C87DD56086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5C75F8-F854-41D8-BA9F-0DA2BA815BFD}" type="pres">
      <dgm:prSet presAssocID="{EA1019A5-7D27-4998-B281-B6AC1FB7064F}" presName="root" presStyleCnt="0"/>
      <dgm:spPr/>
    </dgm:pt>
    <dgm:pt modelId="{DF460342-7165-40A4-AEB1-3E5E15509BBE}" type="pres">
      <dgm:prSet presAssocID="{EA1019A5-7D27-4998-B281-B6AC1FB7064F}" presName="rootComposite" presStyleCnt="0"/>
      <dgm:spPr/>
    </dgm:pt>
    <dgm:pt modelId="{2B60DF06-F637-479E-AB6E-32F076D9F13B}" type="pres">
      <dgm:prSet presAssocID="{EA1019A5-7D27-4998-B281-B6AC1FB7064F}" presName="rootText" presStyleLbl="node1" presStyleIdx="0" presStyleCnt="4"/>
      <dgm:spPr/>
    </dgm:pt>
    <dgm:pt modelId="{FA6D1BE7-0F6B-4042-908C-D05F289A08F6}" type="pres">
      <dgm:prSet presAssocID="{EA1019A5-7D27-4998-B281-B6AC1FB7064F}" presName="rootConnector" presStyleLbl="node1" presStyleIdx="0" presStyleCnt="4"/>
      <dgm:spPr/>
    </dgm:pt>
    <dgm:pt modelId="{0374E007-E46E-46A3-B353-2E5506F5C864}" type="pres">
      <dgm:prSet presAssocID="{EA1019A5-7D27-4998-B281-B6AC1FB7064F}" presName="childShape" presStyleCnt="0"/>
      <dgm:spPr/>
    </dgm:pt>
    <dgm:pt modelId="{355CC35B-AEE2-4024-9550-63EC0B9D39AC}" type="pres">
      <dgm:prSet presAssocID="{9519F65B-9D16-4716-9121-CF92324A373D}" presName="Name13" presStyleLbl="parChTrans1D2" presStyleIdx="0" presStyleCnt="16"/>
      <dgm:spPr/>
    </dgm:pt>
    <dgm:pt modelId="{027A11B9-857F-4871-833A-640D07AFD502}" type="pres">
      <dgm:prSet presAssocID="{1B254267-BFC0-446F-92E9-D16A02351118}" presName="childText" presStyleLbl="bgAcc1" presStyleIdx="0" presStyleCnt="16">
        <dgm:presLayoutVars>
          <dgm:bulletEnabled val="1"/>
        </dgm:presLayoutVars>
      </dgm:prSet>
      <dgm:spPr/>
    </dgm:pt>
    <dgm:pt modelId="{4D265FEA-00FD-450C-BFDE-6B160F3F1D3D}" type="pres">
      <dgm:prSet presAssocID="{3E247D41-AC64-47BE-A077-6954B6199262}" presName="Name13" presStyleLbl="parChTrans1D2" presStyleIdx="1" presStyleCnt="16"/>
      <dgm:spPr/>
    </dgm:pt>
    <dgm:pt modelId="{2257FD77-5DE3-4A57-8673-BF589DC4435E}" type="pres">
      <dgm:prSet presAssocID="{9AAB4FD2-2736-4634-8BAF-5B7B1FFF9332}" presName="childText" presStyleLbl="bgAcc1" presStyleIdx="1" presStyleCnt="16">
        <dgm:presLayoutVars>
          <dgm:bulletEnabled val="1"/>
        </dgm:presLayoutVars>
      </dgm:prSet>
      <dgm:spPr/>
    </dgm:pt>
    <dgm:pt modelId="{D2D41F15-D1A4-4842-9D99-BB289246D299}" type="pres">
      <dgm:prSet presAssocID="{34061332-83A0-4430-8C36-46043959D842}" presName="Name13" presStyleLbl="parChTrans1D2" presStyleIdx="2" presStyleCnt="16"/>
      <dgm:spPr/>
    </dgm:pt>
    <dgm:pt modelId="{A4033CB2-B9F6-48FE-85D7-2620CDD308DF}" type="pres">
      <dgm:prSet presAssocID="{C55D81D6-9392-4E77-828D-3DF11A03D052}" presName="childText" presStyleLbl="bgAcc1" presStyleIdx="2" presStyleCnt="16">
        <dgm:presLayoutVars>
          <dgm:bulletEnabled val="1"/>
        </dgm:presLayoutVars>
      </dgm:prSet>
      <dgm:spPr/>
    </dgm:pt>
    <dgm:pt modelId="{919D7731-4D28-4DC1-8C62-514CA2E6D06A}" type="pres">
      <dgm:prSet presAssocID="{F1FC64E0-4896-4C21-A39B-B90C5F075477}" presName="Name13" presStyleLbl="parChTrans1D2" presStyleIdx="3" presStyleCnt="16"/>
      <dgm:spPr/>
    </dgm:pt>
    <dgm:pt modelId="{91186683-831E-4E1C-8A86-574DB14C188B}" type="pres">
      <dgm:prSet presAssocID="{D97A8934-1588-4168-9548-016127D1C91B}" presName="childText" presStyleLbl="bgAcc1" presStyleIdx="3" presStyleCnt="16">
        <dgm:presLayoutVars>
          <dgm:bulletEnabled val="1"/>
        </dgm:presLayoutVars>
      </dgm:prSet>
      <dgm:spPr/>
    </dgm:pt>
    <dgm:pt modelId="{ED7E9524-F596-4789-93B9-AED9CA3D6F76}" type="pres">
      <dgm:prSet presAssocID="{55754879-783A-429A-BC19-1A440F8D7CDA}" presName="root" presStyleCnt="0"/>
      <dgm:spPr/>
    </dgm:pt>
    <dgm:pt modelId="{53297AF8-5A77-48C3-A2C1-92EA41D08994}" type="pres">
      <dgm:prSet presAssocID="{55754879-783A-429A-BC19-1A440F8D7CDA}" presName="rootComposite" presStyleCnt="0"/>
      <dgm:spPr/>
    </dgm:pt>
    <dgm:pt modelId="{E0B1401E-E984-47D3-995D-99BDA459F078}" type="pres">
      <dgm:prSet presAssocID="{55754879-783A-429A-BC19-1A440F8D7CDA}" presName="rootText" presStyleLbl="node1" presStyleIdx="1" presStyleCnt="4"/>
      <dgm:spPr/>
    </dgm:pt>
    <dgm:pt modelId="{B70AD24C-5991-49FB-A12A-BEAC164D488A}" type="pres">
      <dgm:prSet presAssocID="{55754879-783A-429A-BC19-1A440F8D7CDA}" presName="rootConnector" presStyleLbl="node1" presStyleIdx="1" presStyleCnt="4"/>
      <dgm:spPr/>
    </dgm:pt>
    <dgm:pt modelId="{2B82E73E-5859-4210-AD55-4A5FDBCBCBDD}" type="pres">
      <dgm:prSet presAssocID="{55754879-783A-429A-BC19-1A440F8D7CDA}" presName="childShape" presStyleCnt="0"/>
      <dgm:spPr/>
    </dgm:pt>
    <dgm:pt modelId="{A8D386C7-85CB-4207-9A3D-17571E1B8B38}" type="pres">
      <dgm:prSet presAssocID="{DAB528A0-F636-4410-A4B0-C22606DB6D2F}" presName="Name13" presStyleLbl="parChTrans1D2" presStyleIdx="4" presStyleCnt="16"/>
      <dgm:spPr/>
    </dgm:pt>
    <dgm:pt modelId="{3B2DB8BD-2AC5-48E0-BF37-CFA01B1CA7E8}" type="pres">
      <dgm:prSet presAssocID="{84592AD7-2B4A-4465-8B10-EA905775E054}" presName="childText" presStyleLbl="bgAcc1" presStyleIdx="4" presStyleCnt="16">
        <dgm:presLayoutVars>
          <dgm:bulletEnabled val="1"/>
        </dgm:presLayoutVars>
      </dgm:prSet>
      <dgm:spPr/>
    </dgm:pt>
    <dgm:pt modelId="{584450A3-677B-4FF1-BBB0-EA3EBE439736}" type="pres">
      <dgm:prSet presAssocID="{3A8F3A84-78AA-4F39-A604-F173E3BAC8FD}" presName="Name13" presStyleLbl="parChTrans1D2" presStyleIdx="5" presStyleCnt="16"/>
      <dgm:spPr/>
    </dgm:pt>
    <dgm:pt modelId="{BEC4B79F-CF9E-4E3A-B505-555B0A09A3AB}" type="pres">
      <dgm:prSet presAssocID="{9CA2E4A5-C536-4BE6-BE20-5C1B08B8048A}" presName="childText" presStyleLbl="bgAcc1" presStyleIdx="5" presStyleCnt="16">
        <dgm:presLayoutVars>
          <dgm:bulletEnabled val="1"/>
        </dgm:presLayoutVars>
      </dgm:prSet>
      <dgm:spPr/>
    </dgm:pt>
    <dgm:pt modelId="{0560B19B-9D0F-4D19-893E-35B17EED2360}" type="pres">
      <dgm:prSet presAssocID="{DA89F5D1-70B8-47AD-9612-772651100EFE}" presName="Name13" presStyleLbl="parChTrans1D2" presStyleIdx="6" presStyleCnt="16"/>
      <dgm:spPr/>
    </dgm:pt>
    <dgm:pt modelId="{F0992CC3-C9A2-42A2-970C-15EAB9F98826}" type="pres">
      <dgm:prSet presAssocID="{8ACE0113-905D-42A2-98D4-8F856F3BE1B1}" presName="childText" presStyleLbl="bgAcc1" presStyleIdx="6" presStyleCnt="16">
        <dgm:presLayoutVars>
          <dgm:bulletEnabled val="1"/>
        </dgm:presLayoutVars>
      </dgm:prSet>
      <dgm:spPr/>
    </dgm:pt>
    <dgm:pt modelId="{C5FCCCE9-643A-4365-A1A8-F4D4DBD06BDB}" type="pres">
      <dgm:prSet presAssocID="{55C04E46-4D1F-488F-A2E2-ED6AA9A57CAA}" presName="Name13" presStyleLbl="parChTrans1D2" presStyleIdx="7" presStyleCnt="16"/>
      <dgm:spPr/>
    </dgm:pt>
    <dgm:pt modelId="{0F268DBF-EFE8-4D47-8ECB-4FAEE4D97771}" type="pres">
      <dgm:prSet presAssocID="{50B031D0-B325-4B9E-A9E7-017F2481F905}" presName="childText" presStyleLbl="bgAcc1" presStyleIdx="7" presStyleCnt="16">
        <dgm:presLayoutVars>
          <dgm:bulletEnabled val="1"/>
        </dgm:presLayoutVars>
      </dgm:prSet>
      <dgm:spPr/>
    </dgm:pt>
    <dgm:pt modelId="{C5305902-D874-4145-A3AA-F21908AD6238}" type="pres">
      <dgm:prSet presAssocID="{ECB7455B-8472-4516-BD56-24542B41C379}" presName="root" presStyleCnt="0"/>
      <dgm:spPr/>
    </dgm:pt>
    <dgm:pt modelId="{980AFE3C-FB0D-40EC-B4D9-00FDB74DBB64}" type="pres">
      <dgm:prSet presAssocID="{ECB7455B-8472-4516-BD56-24542B41C379}" presName="rootComposite" presStyleCnt="0"/>
      <dgm:spPr/>
    </dgm:pt>
    <dgm:pt modelId="{32183A08-4DB4-4EB1-81C1-766C67704188}" type="pres">
      <dgm:prSet presAssocID="{ECB7455B-8472-4516-BD56-24542B41C379}" presName="rootText" presStyleLbl="node1" presStyleIdx="2" presStyleCnt="4"/>
      <dgm:spPr/>
    </dgm:pt>
    <dgm:pt modelId="{C6CE2F1D-DE7D-4237-AABE-9FD1A896246A}" type="pres">
      <dgm:prSet presAssocID="{ECB7455B-8472-4516-BD56-24542B41C379}" presName="rootConnector" presStyleLbl="node1" presStyleIdx="2" presStyleCnt="4"/>
      <dgm:spPr/>
    </dgm:pt>
    <dgm:pt modelId="{3C5A1A34-2AC7-4E9F-BBA3-2C3C30F7CBEB}" type="pres">
      <dgm:prSet presAssocID="{ECB7455B-8472-4516-BD56-24542B41C379}" presName="childShape" presStyleCnt="0"/>
      <dgm:spPr/>
    </dgm:pt>
    <dgm:pt modelId="{1DDEE1A3-4634-45D4-95E3-253E497DD76F}" type="pres">
      <dgm:prSet presAssocID="{A8D52E0B-D37B-434E-9D36-FAAB0B37A9D6}" presName="Name13" presStyleLbl="parChTrans1D2" presStyleIdx="8" presStyleCnt="16"/>
      <dgm:spPr/>
    </dgm:pt>
    <dgm:pt modelId="{FB6BF634-BC10-4D31-9D02-19F1FC0E1020}" type="pres">
      <dgm:prSet presAssocID="{EA393042-C0AE-4163-9F74-D86660E9F540}" presName="childText" presStyleLbl="bgAcc1" presStyleIdx="8" presStyleCnt="16">
        <dgm:presLayoutVars>
          <dgm:bulletEnabled val="1"/>
        </dgm:presLayoutVars>
      </dgm:prSet>
      <dgm:spPr/>
    </dgm:pt>
    <dgm:pt modelId="{C89F7A59-226A-4830-B6F2-A25C677CC9DD}" type="pres">
      <dgm:prSet presAssocID="{A9ACFFD7-943E-4C59-AC14-E0E36E6D4859}" presName="Name13" presStyleLbl="parChTrans1D2" presStyleIdx="9" presStyleCnt="16"/>
      <dgm:spPr/>
    </dgm:pt>
    <dgm:pt modelId="{1EB93F1B-DC02-4362-8BF4-B48F16B3523F}" type="pres">
      <dgm:prSet presAssocID="{43B429C9-5E6A-4458-83CE-0C3A0BAB5651}" presName="childText" presStyleLbl="bgAcc1" presStyleIdx="9" presStyleCnt="16">
        <dgm:presLayoutVars>
          <dgm:bulletEnabled val="1"/>
        </dgm:presLayoutVars>
      </dgm:prSet>
      <dgm:spPr/>
    </dgm:pt>
    <dgm:pt modelId="{273EB8DA-1715-4BDF-A613-82D73224F485}" type="pres">
      <dgm:prSet presAssocID="{304B7F16-8C07-4D2A-AE75-71FB3489E818}" presName="Name13" presStyleLbl="parChTrans1D2" presStyleIdx="10" presStyleCnt="16"/>
      <dgm:spPr/>
    </dgm:pt>
    <dgm:pt modelId="{D3984890-23D2-421F-9DCA-086CB09C43E6}" type="pres">
      <dgm:prSet presAssocID="{F2312414-39E5-447A-AF1D-5A50CCAD4F2E}" presName="childText" presStyleLbl="bgAcc1" presStyleIdx="10" presStyleCnt="16">
        <dgm:presLayoutVars>
          <dgm:bulletEnabled val="1"/>
        </dgm:presLayoutVars>
      </dgm:prSet>
      <dgm:spPr/>
    </dgm:pt>
    <dgm:pt modelId="{40819A7D-6762-43A0-BDE6-3A580273CBBE}" type="pres">
      <dgm:prSet presAssocID="{F04D3A28-A020-440D-A78B-3B52D3AD27A0}" presName="Name13" presStyleLbl="parChTrans1D2" presStyleIdx="11" presStyleCnt="16"/>
      <dgm:spPr/>
    </dgm:pt>
    <dgm:pt modelId="{6D002779-57BE-482D-8FFF-BA1E5D328A5C}" type="pres">
      <dgm:prSet presAssocID="{D3D213AF-879C-4797-9288-F3F9F49E9DBB}" presName="childText" presStyleLbl="bgAcc1" presStyleIdx="11" presStyleCnt="16">
        <dgm:presLayoutVars>
          <dgm:bulletEnabled val="1"/>
        </dgm:presLayoutVars>
      </dgm:prSet>
      <dgm:spPr/>
    </dgm:pt>
    <dgm:pt modelId="{8E3959C7-E5FA-484A-9294-A37007084F3C}" type="pres">
      <dgm:prSet presAssocID="{CBA80454-C758-41FE-8FF6-8B9105C12CC4}" presName="root" presStyleCnt="0"/>
      <dgm:spPr/>
    </dgm:pt>
    <dgm:pt modelId="{3E9A6957-6238-49F2-A028-0F41D2981011}" type="pres">
      <dgm:prSet presAssocID="{CBA80454-C758-41FE-8FF6-8B9105C12CC4}" presName="rootComposite" presStyleCnt="0"/>
      <dgm:spPr/>
    </dgm:pt>
    <dgm:pt modelId="{E4005F40-E9C7-4BE8-B276-755BD7D8CF44}" type="pres">
      <dgm:prSet presAssocID="{CBA80454-C758-41FE-8FF6-8B9105C12CC4}" presName="rootText" presStyleLbl="node1" presStyleIdx="3" presStyleCnt="4"/>
      <dgm:spPr/>
    </dgm:pt>
    <dgm:pt modelId="{DD9FE79E-810D-421F-A31C-BDA2EE5484D2}" type="pres">
      <dgm:prSet presAssocID="{CBA80454-C758-41FE-8FF6-8B9105C12CC4}" presName="rootConnector" presStyleLbl="node1" presStyleIdx="3" presStyleCnt="4"/>
      <dgm:spPr/>
    </dgm:pt>
    <dgm:pt modelId="{AD4B9A58-63AD-47B3-BB90-86F8271352EC}" type="pres">
      <dgm:prSet presAssocID="{CBA80454-C758-41FE-8FF6-8B9105C12CC4}" presName="childShape" presStyleCnt="0"/>
      <dgm:spPr/>
    </dgm:pt>
    <dgm:pt modelId="{06846AAE-9740-4F04-9329-EF0E80C6888E}" type="pres">
      <dgm:prSet presAssocID="{4B626CDF-5551-4A08-802F-5F084DDD44BA}" presName="Name13" presStyleLbl="parChTrans1D2" presStyleIdx="12" presStyleCnt="16"/>
      <dgm:spPr/>
    </dgm:pt>
    <dgm:pt modelId="{D4A186DB-0F56-42B5-AA21-FF59798E5253}" type="pres">
      <dgm:prSet presAssocID="{4C91B377-51F4-4D8E-810E-A7AF5DA7A678}" presName="childText" presStyleLbl="bgAcc1" presStyleIdx="12" presStyleCnt="16">
        <dgm:presLayoutVars>
          <dgm:bulletEnabled val="1"/>
        </dgm:presLayoutVars>
      </dgm:prSet>
      <dgm:spPr/>
    </dgm:pt>
    <dgm:pt modelId="{2DFD1146-9EE4-4AEF-8E02-1D092CA471D0}" type="pres">
      <dgm:prSet presAssocID="{869A7104-D200-4675-A645-1CB05F03A22F}" presName="Name13" presStyleLbl="parChTrans1D2" presStyleIdx="13" presStyleCnt="16"/>
      <dgm:spPr/>
    </dgm:pt>
    <dgm:pt modelId="{6552DE0F-1F2E-4FBF-BFF9-DB5E0366057E}" type="pres">
      <dgm:prSet presAssocID="{B33052E1-B746-4476-BA16-714CCBCB115C}" presName="childText" presStyleLbl="bgAcc1" presStyleIdx="13" presStyleCnt="16">
        <dgm:presLayoutVars>
          <dgm:bulletEnabled val="1"/>
        </dgm:presLayoutVars>
      </dgm:prSet>
      <dgm:spPr/>
    </dgm:pt>
    <dgm:pt modelId="{59CEEB36-AC03-4AA9-8D0E-0A3ECEE8BAE8}" type="pres">
      <dgm:prSet presAssocID="{74BCC942-9729-48FC-85EE-6DDB6728679B}" presName="Name13" presStyleLbl="parChTrans1D2" presStyleIdx="14" presStyleCnt="16"/>
      <dgm:spPr/>
    </dgm:pt>
    <dgm:pt modelId="{38C1125F-8991-4C54-B3DA-AAB46772543F}" type="pres">
      <dgm:prSet presAssocID="{2D0589EA-27D9-4D7D-9E34-932E2185CB8A}" presName="childText" presStyleLbl="bgAcc1" presStyleIdx="14" presStyleCnt="16">
        <dgm:presLayoutVars>
          <dgm:bulletEnabled val="1"/>
        </dgm:presLayoutVars>
      </dgm:prSet>
      <dgm:spPr/>
    </dgm:pt>
    <dgm:pt modelId="{A273F8D4-AF18-40E8-81AF-0060A258A483}" type="pres">
      <dgm:prSet presAssocID="{8D94E146-4B0C-45B6-84F9-E5397150E67E}" presName="Name13" presStyleLbl="parChTrans1D2" presStyleIdx="15" presStyleCnt="16"/>
      <dgm:spPr/>
    </dgm:pt>
    <dgm:pt modelId="{D9922F5B-9CCC-4FEB-9F66-505EE2FDE298}" type="pres">
      <dgm:prSet presAssocID="{2E489269-1B0D-4D1F-A5AD-B62083959185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26E0DF03-1C2D-47C1-AF6B-59B219CE77AB}" type="presOf" srcId="{50B031D0-B325-4B9E-A9E7-017F2481F905}" destId="{0F268DBF-EFE8-4D47-8ECB-4FAEE4D97771}" srcOrd="0" destOrd="0" presId="urn:microsoft.com/office/officeart/2005/8/layout/hierarchy3"/>
    <dgm:cxn modelId="{982A9D0A-8AFA-4802-8967-A214F984A9C8}" type="presOf" srcId="{74BCC942-9729-48FC-85EE-6DDB6728679B}" destId="{59CEEB36-AC03-4AA9-8D0E-0A3ECEE8BAE8}" srcOrd="0" destOrd="0" presId="urn:microsoft.com/office/officeart/2005/8/layout/hierarchy3"/>
    <dgm:cxn modelId="{7C466C0B-4801-4959-B84D-6A7F14A20096}" type="presOf" srcId="{A9ACFFD7-943E-4C59-AC14-E0E36E6D4859}" destId="{C89F7A59-226A-4830-B6F2-A25C677CC9DD}" srcOrd="0" destOrd="0" presId="urn:microsoft.com/office/officeart/2005/8/layout/hierarchy3"/>
    <dgm:cxn modelId="{EE15550D-C706-4EAE-AF47-51568D1342B0}" type="presOf" srcId="{CBA80454-C758-41FE-8FF6-8B9105C12CC4}" destId="{DD9FE79E-810D-421F-A31C-BDA2EE5484D2}" srcOrd="1" destOrd="0" presId="urn:microsoft.com/office/officeart/2005/8/layout/hierarchy3"/>
    <dgm:cxn modelId="{AD82DD0F-D211-44BF-8F2B-E12CFD4B3FEA}" type="presOf" srcId="{EA393042-C0AE-4163-9F74-D86660E9F540}" destId="{FB6BF634-BC10-4D31-9D02-19F1FC0E1020}" srcOrd="0" destOrd="0" presId="urn:microsoft.com/office/officeart/2005/8/layout/hierarchy3"/>
    <dgm:cxn modelId="{7B6DC411-BA65-43AE-B2FB-DF7147280DE0}" type="presOf" srcId="{8ACE0113-905D-42A2-98D4-8F856F3BE1B1}" destId="{F0992CC3-C9A2-42A2-970C-15EAB9F98826}" srcOrd="0" destOrd="0" presId="urn:microsoft.com/office/officeart/2005/8/layout/hierarchy3"/>
    <dgm:cxn modelId="{6A15E614-9697-4610-A473-87A60F230552}" srcId="{8A14C058-901E-4106-93F4-C87DD5608673}" destId="{CBA80454-C758-41FE-8FF6-8B9105C12CC4}" srcOrd="3" destOrd="0" parTransId="{8FC22E01-F199-4927-9B85-1A7E838A7BD6}" sibTransId="{A278B57A-F08A-4816-BDDF-4211B24F1A44}"/>
    <dgm:cxn modelId="{1E9DE516-64BA-4BB2-91C9-0C0BE157DA1A}" type="presOf" srcId="{9CA2E4A5-C536-4BE6-BE20-5C1B08B8048A}" destId="{BEC4B79F-CF9E-4E3A-B505-555B0A09A3AB}" srcOrd="0" destOrd="0" presId="urn:microsoft.com/office/officeart/2005/8/layout/hierarchy3"/>
    <dgm:cxn modelId="{86E32A1B-DA9D-4788-8E00-4BB7BB2C56A4}" type="presOf" srcId="{34061332-83A0-4430-8C36-46043959D842}" destId="{D2D41F15-D1A4-4842-9D99-BB289246D299}" srcOrd="0" destOrd="0" presId="urn:microsoft.com/office/officeart/2005/8/layout/hierarchy3"/>
    <dgm:cxn modelId="{F955AC1B-B090-41D1-A323-79C37F0063D3}" type="presOf" srcId="{4C91B377-51F4-4D8E-810E-A7AF5DA7A678}" destId="{D4A186DB-0F56-42B5-AA21-FF59798E5253}" srcOrd="0" destOrd="0" presId="urn:microsoft.com/office/officeart/2005/8/layout/hierarchy3"/>
    <dgm:cxn modelId="{0F5EF21B-4CF2-45A9-ADFF-1734CC2DA1AE}" srcId="{8A14C058-901E-4106-93F4-C87DD5608673}" destId="{EA1019A5-7D27-4998-B281-B6AC1FB7064F}" srcOrd="0" destOrd="0" parTransId="{6A02FFBE-AAA6-4D5C-8E5F-0C21F687395A}" sibTransId="{532A33E2-395E-4527-9840-89E7C38EC238}"/>
    <dgm:cxn modelId="{7A65D91D-846B-4633-B2F9-E9CDF8C011CA}" srcId="{CBA80454-C758-41FE-8FF6-8B9105C12CC4}" destId="{2D0589EA-27D9-4D7D-9E34-932E2185CB8A}" srcOrd="2" destOrd="0" parTransId="{74BCC942-9729-48FC-85EE-6DDB6728679B}" sibTransId="{16FEFF06-806C-41CD-AEA9-3173F74BF10F}"/>
    <dgm:cxn modelId="{A1D81121-B57D-4358-B4FF-846C1579A515}" type="presOf" srcId="{869A7104-D200-4675-A645-1CB05F03A22F}" destId="{2DFD1146-9EE4-4AEF-8E02-1D092CA471D0}" srcOrd="0" destOrd="0" presId="urn:microsoft.com/office/officeart/2005/8/layout/hierarchy3"/>
    <dgm:cxn modelId="{B8561322-91C9-4E67-AE2F-983D4AF5751D}" srcId="{55754879-783A-429A-BC19-1A440F8D7CDA}" destId="{50B031D0-B325-4B9E-A9E7-017F2481F905}" srcOrd="3" destOrd="0" parTransId="{55C04E46-4D1F-488F-A2E2-ED6AA9A57CAA}" sibTransId="{815A4950-F80A-4DB1-955B-ABE45EFB16CF}"/>
    <dgm:cxn modelId="{13DBE422-8C8F-468D-BC00-459C5319885F}" type="presOf" srcId="{ECB7455B-8472-4516-BD56-24542B41C379}" destId="{C6CE2F1D-DE7D-4237-AABE-9FD1A896246A}" srcOrd="1" destOrd="0" presId="urn:microsoft.com/office/officeart/2005/8/layout/hierarchy3"/>
    <dgm:cxn modelId="{6EC2C327-0111-4891-B301-4B7204924130}" type="presOf" srcId="{ECB7455B-8472-4516-BD56-24542B41C379}" destId="{32183A08-4DB4-4EB1-81C1-766C67704188}" srcOrd="0" destOrd="0" presId="urn:microsoft.com/office/officeart/2005/8/layout/hierarchy3"/>
    <dgm:cxn modelId="{C7BD632A-0BE7-4BF6-B646-3B98729EC542}" type="presOf" srcId="{CBA80454-C758-41FE-8FF6-8B9105C12CC4}" destId="{E4005F40-E9C7-4BE8-B276-755BD7D8CF44}" srcOrd="0" destOrd="0" presId="urn:microsoft.com/office/officeart/2005/8/layout/hierarchy3"/>
    <dgm:cxn modelId="{6E3A412B-A4F4-437C-9C17-F975990877A6}" type="presOf" srcId="{DAB528A0-F636-4410-A4B0-C22606DB6D2F}" destId="{A8D386C7-85CB-4207-9A3D-17571E1B8B38}" srcOrd="0" destOrd="0" presId="urn:microsoft.com/office/officeart/2005/8/layout/hierarchy3"/>
    <dgm:cxn modelId="{7656132D-8407-47C7-B5B3-57131C43ECFD}" type="presOf" srcId="{9519F65B-9D16-4716-9121-CF92324A373D}" destId="{355CC35B-AEE2-4024-9550-63EC0B9D39AC}" srcOrd="0" destOrd="0" presId="urn:microsoft.com/office/officeart/2005/8/layout/hierarchy3"/>
    <dgm:cxn modelId="{8212682D-C35F-4E71-86D9-AB9CAE762812}" type="presOf" srcId="{3E247D41-AC64-47BE-A077-6954B6199262}" destId="{4D265FEA-00FD-450C-BFDE-6B160F3F1D3D}" srcOrd="0" destOrd="0" presId="urn:microsoft.com/office/officeart/2005/8/layout/hierarchy3"/>
    <dgm:cxn modelId="{D8113B35-E807-4F06-9E86-9F12CB6B2F4E}" type="presOf" srcId="{8A14C058-901E-4106-93F4-C87DD5608673}" destId="{07318CB4-9EDD-49FE-9A6A-D9D8F4FCE941}" srcOrd="0" destOrd="0" presId="urn:microsoft.com/office/officeart/2005/8/layout/hierarchy3"/>
    <dgm:cxn modelId="{D1E44339-50A1-41C6-A81D-D9F42160E27A}" type="presOf" srcId="{84592AD7-2B4A-4465-8B10-EA905775E054}" destId="{3B2DB8BD-2AC5-48E0-BF37-CFA01B1CA7E8}" srcOrd="0" destOrd="0" presId="urn:microsoft.com/office/officeart/2005/8/layout/hierarchy3"/>
    <dgm:cxn modelId="{290CC23B-0BE1-429B-9383-6C218A436D96}" srcId="{55754879-783A-429A-BC19-1A440F8D7CDA}" destId="{8ACE0113-905D-42A2-98D4-8F856F3BE1B1}" srcOrd="2" destOrd="0" parTransId="{DA89F5D1-70B8-47AD-9612-772651100EFE}" sibTransId="{668E1816-990B-4358-B89D-4A6365CED17C}"/>
    <dgm:cxn modelId="{2EFEF93F-72AD-4B23-B230-51218924235D}" type="presOf" srcId="{F1FC64E0-4896-4C21-A39B-B90C5F075477}" destId="{919D7731-4D28-4DC1-8C62-514CA2E6D06A}" srcOrd="0" destOrd="0" presId="urn:microsoft.com/office/officeart/2005/8/layout/hierarchy3"/>
    <dgm:cxn modelId="{D671E35B-ABB9-4891-89BF-B7823A74B839}" srcId="{CBA80454-C758-41FE-8FF6-8B9105C12CC4}" destId="{B33052E1-B746-4476-BA16-714CCBCB115C}" srcOrd="1" destOrd="0" parTransId="{869A7104-D200-4675-A645-1CB05F03A22F}" sibTransId="{DC926487-1ABF-4668-8A27-3C96DA48397E}"/>
    <dgm:cxn modelId="{5FE89C60-3334-45CD-9CB7-2B7E9FEFA839}" srcId="{ECB7455B-8472-4516-BD56-24542B41C379}" destId="{EA393042-C0AE-4163-9F74-D86660E9F540}" srcOrd="0" destOrd="0" parTransId="{A8D52E0B-D37B-434E-9D36-FAAB0B37A9D6}" sibTransId="{DC1441FD-A0CE-455F-A489-33FFE2B22CD1}"/>
    <dgm:cxn modelId="{4868EE41-E5A9-4757-887D-04E11CFCD643}" srcId="{ECB7455B-8472-4516-BD56-24542B41C379}" destId="{F2312414-39E5-447A-AF1D-5A50CCAD4F2E}" srcOrd="2" destOrd="0" parTransId="{304B7F16-8C07-4D2A-AE75-71FB3489E818}" sibTransId="{AE8A2164-6139-4386-BB18-07BD44299EB3}"/>
    <dgm:cxn modelId="{16911F44-640A-41E9-9218-CBD0C773A2D0}" srcId="{EA1019A5-7D27-4998-B281-B6AC1FB7064F}" destId="{D97A8934-1588-4168-9548-016127D1C91B}" srcOrd="3" destOrd="0" parTransId="{F1FC64E0-4896-4C21-A39B-B90C5F075477}" sibTransId="{470769DC-30BD-4E5B-B4CD-D5BB58E2C389}"/>
    <dgm:cxn modelId="{A4BA9C44-AAD3-4305-9C14-8E31F13A56E6}" type="presOf" srcId="{F04D3A28-A020-440D-A78B-3B52D3AD27A0}" destId="{40819A7D-6762-43A0-BDE6-3A580273CBBE}" srcOrd="0" destOrd="0" presId="urn:microsoft.com/office/officeart/2005/8/layout/hierarchy3"/>
    <dgm:cxn modelId="{9CF6A565-C497-4E58-ABC6-6DB9D60E1031}" type="presOf" srcId="{F2312414-39E5-447A-AF1D-5A50CCAD4F2E}" destId="{D3984890-23D2-421F-9DCA-086CB09C43E6}" srcOrd="0" destOrd="0" presId="urn:microsoft.com/office/officeart/2005/8/layout/hierarchy3"/>
    <dgm:cxn modelId="{B8E98349-BDFB-4CE6-AFCF-FCE729DB26A4}" srcId="{55754879-783A-429A-BC19-1A440F8D7CDA}" destId="{9CA2E4A5-C536-4BE6-BE20-5C1B08B8048A}" srcOrd="1" destOrd="0" parTransId="{3A8F3A84-78AA-4F39-A604-F173E3BAC8FD}" sibTransId="{A6279145-D64C-4237-93E3-3B836F577DDB}"/>
    <dgm:cxn modelId="{AC73CB49-8A86-4BF9-9A86-774F489D2131}" type="presOf" srcId="{304B7F16-8C07-4D2A-AE75-71FB3489E818}" destId="{273EB8DA-1715-4BDF-A613-82D73224F485}" srcOrd="0" destOrd="0" presId="urn:microsoft.com/office/officeart/2005/8/layout/hierarchy3"/>
    <dgm:cxn modelId="{4F84E770-F6B8-4DCA-950E-3D8BE6BBA401}" type="presOf" srcId="{2E489269-1B0D-4D1F-A5AD-B62083959185}" destId="{D9922F5B-9CCC-4FEB-9F66-505EE2FDE298}" srcOrd="0" destOrd="0" presId="urn:microsoft.com/office/officeart/2005/8/layout/hierarchy3"/>
    <dgm:cxn modelId="{3B18FA70-E9DB-4717-8485-FE8A7169ED58}" srcId="{CBA80454-C758-41FE-8FF6-8B9105C12CC4}" destId="{2E489269-1B0D-4D1F-A5AD-B62083959185}" srcOrd="3" destOrd="0" parTransId="{8D94E146-4B0C-45B6-84F9-E5397150E67E}" sibTransId="{90626965-7232-4C2B-9447-7054842D24EA}"/>
    <dgm:cxn modelId="{BCDD8571-9B47-442E-94E5-BB1BDCF472AD}" type="presOf" srcId="{4B626CDF-5551-4A08-802F-5F084DDD44BA}" destId="{06846AAE-9740-4F04-9329-EF0E80C6888E}" srcOrd="0" destOrd="0" presId="urn:microsoft.com/office/officeart/2005/8/layout/hierarchy3"/>
    <dgm:cxn modelId="{A7E98971-2274-43A8-A636-3499AA7B0BC3}" type="presOf" srcId="{3A8F3A84-78AA-4F39-A604-F173E3BAC8FD}" destId="{584450A3-677B-4FF1-BBB0-EA3EBE439736}" srcOrd="0" destOrd="0" presId="urn:microsoft.com/office/officeart/2005/8/layout/hierarchy3"/>
    <dgm:cxn modelId="{B507FB73-E63B-423E-9E98-679B6176A877}" type="presOf" srcId="{B33052E1-B746-4476-BA16-714CCBCB115C}" destId="{6552DE0F-1F2E-4FBF-BFF9-DB5E0366057E}" srcOrd="0" destOrd="0" presId="urn:microsoft.com/office/officeart/2005/8/layout/hierarchy3"/>
    <dgm:cxn modelId="{02A06F5A-46B9-47AA-ABDF-4F8C6343BEC5}" type="presOf" srcId="{D3D213AF-879C-4797-9288-F3F9F49E9DBB}" destId="{6D002779-57BE-482D-8FFF-BA1E5D328A5C}" srcOrd="0" destOrd="0" presId="urn:microsoft.com/office/officeart/2005/8/layout/hierarchy3"/>
    <dgm:cxn modelId="{AF95C27D-9590-4482-B17D-80ACC3FD5C8F}" type="presOf" srcId="{2D0589EA-27D9-4D7D-9E34-932E2185CB8A}" destId="{38C1125F-8991-4C54-B3DA-AAB46772543F}" srcOrd="0" destOrd="0" presId="urn:microsoft.com/office/officeart/2005/8/layout/hierarchy3"/>
    <dgm:cxn modelId="{E089027F-42B1-4F70-B971-027E05C53016}" type="presOf" srcId="{1B254267-BFC0-446F-92E9-D16A02351118}" destId="{027A11B9-857F-4871-833A-640D07AFD502}" srcOrd="0" destOrd="0" presId="urn:microsoft.com/office/officeart/2005/8/layout/hierarchy3"/>
    <dgm:cxn modelId="{B4CA9891-EFB0-4DF6-92C9-F18BFD58AB16}" type="presOf" srcId="{DA89F5D1-70B8-47AD-9612-772651100EFE}" destId="{0560B19B-9D0F-4D19-893E-35B17EED2360}" srcOrd="0" destOrd="0" presId="urn:microsoft.com/office/officeart/2005/8/layout/hierarchy3"/>
    <dgm:cxn modelId="{52D73695-9824-4FBB-BC94-AA843611E460}" type="presOf" srcId="{8D94E146-4B0C-45B6-84F9-E5397150E67E}" destId="{A273F8D4-AF18-40E8-81AF-0060A258A483}" srcOrd="0" destOrd="0" presId="urn:microsoft.com/office/officeart/2005/8/layout/hierarchy3"/>
    <dgm:cxn modelId="{9ADD9195-C569-4307-9CB6-DF8CE130DCFE}" srcId="{8A14C058-901E-4106-93F4-C87DD5608673}" destId="{ECB7455B-8472-4516-BD56-24542B41C379}" srcOrd="2" destOrd="0" parTransId="{3DBE39B8-3CCF-4A25-B567-3CB394A0F881}" sibTransId="{AA496B14-6840-4B85-98C9-053292CC136D}"/>
    <dgm:cxn modelId="{5317E79D-FC62-459D-BD17-E3D09DF84EEA}" srcId="{ECB7455B-8472-4516-BD56-24542B41C379}" destId="{D3D213AF-879C-4797-9288-F3F9F49E9DBB}" srcOrd="3" destOrd="0" parTransId="{F04D3A28-A020-440D-A78B-3B52D3AD27A0}" sibTransId="{147784D5-481D-4037-AA53-88BA0FF5FFB9}"/>
    <dgm:cxn modelId="{307930AA-E42C-4F98-8671-4632CA5AEF87}" type="presOf" srcId="{EA1019A5-7D27-4998-B281-B6AC1FB7064F}" destId="{2B60DF06-F637-479E-AB6E-32F076D9F13B}" srcOrd="0" destOrd="0" presId="urn:microsoft.com/office/officeart/2005/8/layout/hierarchy3"/>
    <dgm:cxn modelId="{9DB34BAA-02F8-48AF-97B0-0DF5D2F8525D}" type="presOf" srcId="{C55D81D6-9392-4E77-828D-3DF11A03D052}" destId="{A4033CB2-B9F6-48FE-85D7-2620CDD308DF}" srcOrd="0" destOrd="0" presId="urn:microsoft.com/office/officeart/2005/8/layout/hierarchy3"/>
    <dgm:cxn modelId="{D05F9AAA-BDA6-42A4-B1FF-23E580FFDA7D}" type="presOf" srcId="{55C04E46-4D1F-488F-A2E2-ED6AA9A57CAA}" destId="{C5FCCCE9-643A-4365-A1A8-F4D4DBD06BDB}" srcOrd="0" destOrd="0" presId="urn:microsoft.com/office/officeart/2005/8/layout/hierarchy3"/>
    <dgm:cxn modelId="{9FD265B8-143A-4E38-A716-B00BB51E067A}" srcId="{EA1019A5-7D27-4998-B281-B6AC1FB7064F}" destId="{1B254267-BFC0-446F-92E9-D16A02351118}" srcOrd="0" destOrd="0" parTransId="{9519F65B-9D16-4716-9121-CF92324A373D}" sibTransId="{F86348AE-2B4F-43D9-B3C8-E01B521FFFFB}"/>
    <dgm:cxn modelId="{0E8611BF-4354-46AD-AF27-468CD4E61E05}" type="presOf" srcId="{55754879-783A-429A-BC19-1A440F8D7CDA}" destId="{B70AD24C-5991-49FB-A12A-BEAC164D488A}" srcOrd="1" destOrd="0" presId="urn:microsoft.com/office/officeart/2005/8/layout/hierarchy3"/>
    <dgm:cxn modelId="{CECC7EC4-3CEC-41F0-8441-6C7D4719A8EB}" srcId="{EA1019A5-7D27-4998-B281-B6AC1FB7064F}" destId="{9AAB4FD2-2736-4634-8BAF-5B7B1FFF9332}" srcOrd="1" destOrd="0" parTransId="{3E247D41-AC64-47BE-A077-6954B6199262}" sibTransId="{621A86D5-5F53-45FB-97F9-E6F8D7F05FDC}"/>
    <dgm:cxn modelId="{401E76CA-41C6-4839-9A03-EB970E27FFF2}" srcId="{CBA80454-C758-41FE-8FF6-8B9105C12CC4}" destId="{4C91B377-51F4-4D8E-810E-A7AF5DA7A678}" srcOrd="0" destOrd="0" parTransId="{4B626CDF-5551-4A08-802F-5F084DDD44BA}" sibTransId="{786E9925-69C0-4497-90FC-B087C5D1600F}"/>
    <dgm:cxn modelId="{50EE2BCB-FADF-48C0-9AB0-41DF36F1D743}" type="presOf" srcId="{A8D52E0B-D37B-434E-9D36-FAAB0B37A9D6}" destId="{1DDEE1A3-4634-45D4-95E3-253E497DD76F}" srcOrd="0" destOrd="0" presId="urn:microsoft.com/office/officeart/2005/8/layout/hierarchy3"/>
    <dgm:cxn modelId="{45D035D2-D1E5-44B5-974F-014A93BE7E24}" type="presOf" srcId="{43B429C9-5E6A-4458-83CE-0C3A0BAB5651}" destId="{1EB93F1B-DC02-4362-8BF4-B48F16B3523F}" srcOrd="0" destOrd="0" presId="urn:microsoft.com/office/officeart/2005/8/layout/hierarchy3"/>
    <dgm:cxn modelId="{E371E8D8-CC96-4303-9593-DC6FDF3F7CC1}" type="presOf" srcId="{EA1019A5-7D27-4998-B281-B6AC1FB7064F}" destId="{FA6D1BE7-0F6B-4042-908C-D05F289A08F6}" srcOrd="1" destOrd="0" presId="urn:microsoft.com/office/officeart/2005/8/layout/hierarchy3"/>
    <dgm:cxn modelId="{93B684E1-5065-4BD8-806A-BB1F94FBAB5D}" srcId="{55754879-783A-429A-BC19-1A440F8D7CDA}" destId="{84592AD7-2B4A-4465-8B10-EA905775E054}" srcOrd="0" destOrd="0" parTransId="{DAB528A0-F636-4410-A4B0-C22606DB6D2F}" sibTransId="{3677894A-26D5-4FAB-A841-0ABCAFB27955}"/>
    <dgm:cxn modelId="{076D0BE3-5DA3-409F-9BBF-3A439860F67D}" type="presOf" srcId="{9AAB4FD2-2736-4634-8BAF-5B7B1FFF9332}" destId="{2257FD77-5DE3-4A57-8673-BF589DC4435E}" srcOrd="0" destOrd="0" presId="urn:microsoft.com/office/officeart/2005/8/layout/hierarchy3"/>
    <dgm:cxn modelId="{D0BD4EE8-093D-4C4A-A1A9-DE26B5713775}" srcId="{EA1019A5-7D27-4998-B281-B6AC1FB7064F}" destId="{C55D81D6-9392-4E77-828D-3DF11A03D052}" srcOrd="2" destOrd="0" parTransId="{34061332-83A0-4430-8C36-46043959D842}" sibTransId="{2B20B381-1976-47E5-8E66-4254215D43A6}"/>
    <dgm:cxn modelId="{1191CAEC-AA6D-44C9-8C3A-E7AEAFFD8E2B}" type="presOf" srcId="{55754879-783A-429A-BC19-1A440F8D7CDA}" destId="{E0B1401E-E984-47D3-995D-99BDA459F078}" srcOrd="0" destOrd="0" presId="urn:microsoft.com/office/officeart/2005/8/layout/hierarchy3"/>
    <dgm:cxn modelId="{C87605F0-F6E1-4403-A2CC-87BEFD4AD335}" type="presOf" srcId="{D97A8934-1588-4168-9548-016127D1C91B}" destId="{91186683-831E-4E1C-8A86-574DB14C188B}" srcOrd="0" destOrd="0" presId="urn:microsoft.com/office/officeart/2005/8/layout/hierarchy3"/>
    <dgm:cxn modelId="{73E570F5-ED6B-421C-98F4-C6AF68590339}" srcId="{8A14C058-901E-4106-93F4-C87DD5608673}" destId="{55754879-783A-429A-BC19-1A440F8D7CDA}" srcOrd="1" destOrd="0" parTransId="{BB80EC76-B597-4585-81F6-4B9C4B037D22}" sibTransId="{B02A62BB-4BB2-4B25-B85D-CE1AECBCAF72}"/>
    <dgm:cxn modelId="{AD8C35F9-9D36-4583-9DE1-628192361365}" srcId="{ECB7455B-8472-4516-BD56-24542B41C379}" destId="{43B429C9-5E6A-4458-83CE-0C3A0BAB5651}" srcOrd="1" destOrd="0" parTransId="{A9ACFFD7-943E-4C59-AC14-E0E36E6D4859}" sibTransId="{7183C4E3-6006-4A95-916D-D6149BDFC497}"/>
    <dgm:cxn modelId="{65E3A01A-1335-4DBD-A1A0-E56D5CA932A0}" type="presParOf" srcId="{07318CB4-9EDD-49FE-9A6A-D9D8F4FCE941}" destId="{8F5C75F8-F854-41D8-BA9F-0DA2BA815BFD}" srcOrd="0" destOrd="0" presId="urn:microsoft.com/office/officeart/2005/8/layout/hierarchy3"/>
    <dgm:cxn modelId="{462BDD6C-D9A2-462C-AA4D-4AE02D342F92}" type="presParOf" srcId="{8F5C75F8-F854-41D8-BA9F-0DA2BA815BFD}" destId="{DF460342-7165-40A4-AEB1-3E5E15509BBE}" srcOrd="0" destOrd="0" presId="urn:microsoft.com/office/officeart/2005/8/layout/hierarchy3"/>
    <dgm:cxn modelId="{22464926-6694-4EA4-90C9-85BBDD8F3A9A}" type="presParOf" srcId="{DF460342-7165-40A4-AEB1-3E5E15509BBE}" destId="{2B60DF06-F637-479E-AB6E-32F076D9F13B}" srcOrd="0" destOrd="0" presId="urn:microsoft.com/office/officeart/2005/8/layout/hierarchy3"/>
    <dgm:cxn modelId="{D425FBEF-B29A-4527-8867-C89F11DC328A}" type="presParOf" srcId="{DF460342-7165-40A4-AEB1-3E5E15509BBE}" destId="{FA6D1BE7-0F6B-4042-908C-D05F289A08F6}" srcOrd="1" destOrd="0" presId="urn:microsoft.com/office/officeart/2005/8/layout/hierarchy3"/>
    <dgm:cxn modelId="{6DDA71CA-E3FB-4295-87BB-529D14653ABE}" type="presParOf" srcId="{8F5C75F8-F854-41D8-BA9F-0DA2BA815BFD}" destId="{0374E007-E46E-46A3-B353-2E5506F5C864}" srcOrd="1" destOrd="0" presId="urn:microsoft.com/office/officeart/2005/8/layout/hierarchy3"/>
    <dgm:cxn modelId="{0220337A-947B-4CF0-AE9E-950EA6ECDE97}" type="presParOf" srcId="{0374E007-E46E-46A3-B353-2E5506F5C864}" destId="{355CC35B-AEE2-4024-9550-63EC0B9D39AC}" srcOrd="0" destOrd="0" presId="urn:microsoft.com/office/officeart/2005/8/layout/hierarchy3"/>
    <dgm:cxn modelId="{23BFEDD9-7738-44FA-807D-389468E321BE}" type="presParOf" srcId="{0374E007-E46E-46A3-B353-2E5506F5C864}" destId="{027A11B9-857F-4871-833A-640D07AFD502}" srcOrd="1" destOrd="0" presId="urn:microsoft.com/office/officeart/2005/8/layout/hierarchy3"/>
    <dgm:cxn modelId="{9FF251B1-62E3-445B-AAC2-95F65675BB27}" type="presParOf" srcId="{0374E007-E46E-46A3-B353-2E5506F5C864}" destId="{4D265FEA-00FD-450C-BFDE-6B160F3F1D3D}" srcOrd="2" destOrd="0" presId="urn:microsoft.com/office/officeart/2005/8/layout/hierarchy3"/>
    <dgm:cxn modelId="{408699AC-449F-4311-854E-A4B41D572112}" type="presParOf" srcId="{0374E007-E46E-46A3-B353-2E5506F5C864}" destId="{2257FD77-5DE3-4A57-8673-BF589DC4435E}" srcOrd="3" destOrd="0" presId="urn:microsoft.com/office/officeart/2005/8/layout/hierarchy3"/>
    <dgm:cxn modelId="{94EC7FA8-52F6-4E8A-BF8B-2B8EF2AB4D9A}" type="presParOf" srcId="{0374E007-E46E-46A3-B353-2E5506F5C864}" destId="{D2D41F15-D1A4-4842-9D99-BB289246D299}" srcOrd="4" destOrd="0" presId="urn:microsoft.com/office/officeart/2005/8/layout/hierarchy3"/>
    <dgm:cxn modelId="{7683F1DF-69DC-44DA-B5FB-5925498BB8F3}" type="presParOf" srcId="{0374E007-E46E-46A3-B353-2E5506F5C864}" destId="{A4033CB2-B9F6-48FE-85D7-2620CDD308DF}" srcOrd="5" destOrd="0" presId="urn:microsoft.com/office/officeart/2005/8/layout/hierarchy3"/>
    <dgm:cxn modelId="{DA393899-DB8B-46DC-9520-D1AA4FB83C91}" type="presParOf" srcId="{0374E007-E46E-46A3-B353-2E5506F5C864}" destId="{919D7731-4D28-4DC1-8C62-514CA2E6D06A}" srcOrd="6" destOrd="0" presId="urn:microsoft.com/office/officeart/2005/8/layout/hierarchy3"/>
    <dgm:cxn modelId="{E738DCFF-80F7-4FD0-941D-DE6DA8E42772}" type="presParOf" srcId="{0374E007-E46E-46A3-B353-2E5506F5C864}" destId="{91186683-831E-4E1C-8A86-574DB14C188B}" srcOrd="7" destOrd="0" presId="urn:microsoft.com/office/officeart/2005/8/layout/hierarchy3"/>
    <dgm:cxn modelId="{0D778BA0-29FF-4AA3-AEBB-FC0340EEDCBF}" type="presParOf" srcId="{07318CB4-9EDD-49FE-9A6A-D9D8F4FCE941}" destId="{ED7E9524-F596-4789-93B9-AED9CA3D6F76}" srcOrd="1" destOrd="0" presId="urn:microsoft.com/office/officeart/2005/8/layout/hierarchy3"/>
    <dgm:cxn modelId="{F20FC0C1-4F17-458D-ADAD-1557F82B6576}" type="presParOf" srcId="{ED7E9524-F596-4789-93B9-AED9CA3D6F76}" destId="{53297AF8-5A77-48C3-A2C1-92EA41D08994}" srcOrd="0" destOrd="0" presId="urn:microsoft.com/office/officeart/2005/8/layout/hierarchy3"/>
    <dgm:cxn modelId="{06471521-E79D-47C2-B561-F134E8847D3A}" type="presParOf" srcId="{53297AF8-5A77-48C3-A2C1-92EA41D08994}" destId="{E0B1401E-E984-47D3-995D-99BDA459F078}" srcOrd="0" destOrd="0" presId="urn:microsoft.com/office/officeart/2005/8/layout/hierarchy3"/>
    <dgm:cxn modelId="{EF7047CF-2204-46FC-A96E-EDEA593A3504}" type="presParOf" srcId="{53297AF8-5A77-48C3-A2C1-92EA41D08994}" destId="{B70AD24C-5991-49FB-A12A-BEAC164D488A}" srcOrd="1" destOrd="0" presId="urn:microsoft.com/office/officeart/2005/8/layout/hierarchy3"/>
    <dgm:cxn modelId="{850B4481-6466-4B22-8B9B-F3AEE9E375C6}" type="presParOf" srcId="{ED7E9524-F596-4789-93B9-AED9CA3D6F76}" destId="{2B82E73E-5859-4210-AD55-4A5FDBCBCBDD}" srcOrd="1" destOrd="0" presId="urn:microsoft.com/office/officeart/2005/8/layout/hierarchy3"/>
    <dgm:cxn modelId="{6859208B-648D-4FAE-8FDC-1DC424D0AC12}" type="presParOf" srcId="{2B82E73E-5859-4210-AD55-4A5FDBCBCBDD}" destId="{A8D386C7-85CB-4207-9A3D-17571E1B8B38}" srcOrd="0" destOrd="0" presId="urn:microsoft.com/office/officeart/2005/8/layout/hierarchy3"/>
    <dgm:cxn modelId="{D81ED030-4ABA-4DB4-904C-9EB096DACC0E}" type="presParOf" srcId="{2B82E73E-5859-4210-AD55-4A5FDBCBCBDD}" destId="{3B2DB8BD-2AC5-48E0-BF37-CFA01B1CA7E8}" srcOrd="1" destOrd="0" presId="urn:microsoft.com/office/officeart/2005/8/layout/hierarchy3"/>
    <dgm:cxn modelId="{5F54304D-FC74-4159-B74F-BABD8D84C615}" type="presParOf" srcId="{2B82E73E-5859-4210-AD55-4A5FDBCBCBDD}" destId="{584450A3-677B-4FF1-BBB0-EA3EBE439736}" srcOrd="2" destOrd="0" presId="urn:microsoft.com/office/officeart/2005/8/layout/hierarchy3"/>
    <dgm:cxn modelId="{6BE54A14-EFB6-450E-99FE-C339CF0FDD1F}" type="presParOf" srcId="{2B82E73E-5859-4210-AD55-4A5FDBCBCBDD}" destId="{BEC4B79F-CF9E-4E3A-B505-555B0A09A3AB}" srcOrd="3" destOrd="0" presId="urn:microsoft.com/office/officeart/2005/8/layout/hierarchy3"/>
    <dgm:cxn modelId="{5EAEE712-6151-4319-9A33-1790859C7800}" type="presParOf" srcId="{2B82E73E-5859-4210-AD55-4A5FDBCBCBDD}" destId="{0560B19B-9D0F-4D19-893E-35B17EED2360}" srcOrd="4" destOrd="0" presId="urn:microsoft.com/office/officeart/2005/8/layout/hierarchy3"/>
    <dgm:cxn modelId="{F3B0ACA1-68A5-434B-932C-4D7B56557D8F}" type="presParOf" srcId="{2B82E73E-5859-4210-AD55-4A5FDBCBCBDD}" destId="{F0992CC3-C9A2-42A2-970C-15EAB9F98826}" srcOrd="5" destOrd="0" presId="urn:microsoft.com/office/officeart/2005/8/layout/hierarchy3"/>
    <dgm:cxn modelId="{8E10BC5E-08CC-438A-862D-D093C9FB0491}" type="presParOf" srcId="{2B82E73E-5859-4210-AD55-4A5FDBCBCBDD}" destId="{C5FCCCE9-643A-4365-A1A8-F4D4DBD06BDB}" srcOrd="6" destOrd="0" presId="urn:microsoft.com/office/officeart/2005/8/layout/hierarchy3"/>
    <dgm:cxn modelId="{2CE5AB19-9A21-4C67-B7A2-D955362037C4}" type="presParOf" srcId="{2B82E73E-5859-4210-AD55-4A5FDBCBCBDD}" destId="{0F268DBF-EFE8-4D47-8ECB-4FAEE4D97771}" srcOrd="7" destOrd="0" presId="urn:microsoft.com/office/officeart/2005/8/layout/hierarchy3"/>
    <dgm:cxn modelId="{48FF67C9-579C-4EBA-BD17-0B0A29A8D60E}" type="presParOf" srcId="{07318CB4-9EDD-49FE-9A6A-D9D8F4FCE941}" destId="{C5305902-D874-4145-A3AA-F21908AD6238}" srcOrd="2" destOrd="0" presId="urn:microsoft.com/office/officeart/2005/8/layout/hierarchy3"/>
    <dgm:cxn modelId="{5BFD856B-42E6-4815-B9A0-3435F33C9E6B}" type="presParOf" srcId="{C5305902-D874-4145-A3AA-F21908AD6238}" destId="{980AFE3C-FB0D-40EC-B4D9-00FDB74DBB64}" srcOrd="0" destOrd="0" presId="urn:microsoft.com/office/officeart/2005/8/layout/hierarchy3"/>
    <dgm:cxn modelId="{8F037C82-3655-4255-BCE8-BD7DD891715C}" type="presParOf" srcId="{980AFE3C-FB0D-40EC-B4D9-00FDB74DBB64}" destId="{32183A08-4DB4-4EB1-81C1-766C67704188}" srcOrd="0" destOrd="0" presId="urn:microsoft.com/office/officeart/2005/8/layout/hierarchy3"/>
    <dgm:cxn modelId="{C7C606AF-B02E-4178-90B2-A86C16440252}" type="presParOf" srcId="{980AFE3C-FB0D-40EC-B4D9-00FDB74DBB64}" destId="{C6CE2F1D-DE7D-4237-AABE-9FD1A896246A}" srcOrd="1" destOrd="0" presId="urn:microsoft.com/office/officeart/2005/8/layout/hierarchy3"/>
    <dgm:cxn modelId="{D947C71F-5FD0-440A-A656-712665D1C1F5}" type="presParOf" srcId="{C5305902-D874-4145-A3AA-F21908AD6238}" destId="{3C5A1A34-2AC7-4E9F-BBA3-2C3C30F7CBEB}" srcOrd="1" destOrd="0" presId="urn:microsoft.com/office/officeart/2005/8/layout/hierarchy3"/>
    <dgm:cxn modelId="{F48EDDE8-2D80-4A0D-B6A9-599FDB644939}" type="presParOf" srcId="{3C5A1A34-2AC7-4E9F-BBA3-2C3C30F7CBEB}" destId="{1DDEE1A3-4634-45D4-95E3-253E497DD76F}" srcOrd="0" destOrd="0" presId="urn:microsoft.com/office/officeart/2005/8/layout/hierarchy3"/>
    <dgm:cxn modelId="{0B3E0933-BC03-44BE-97BE-A7C3B2578955}" type="presParOf" srcId="{3C5A1A34-2AC7-4E9F-BBA3-2C3C30F7CBEB}" destId="{FB6BF634-BC10-4D31-9D02-19F1FC0E1020}" srcOrd="1" destOrd="0" presId="urn:microsoft.com/office/officeart/2005/8/layout/hierarchy3"/>
    <dgm:cxn modelId="{826C42C5-A765-4662-8FC7-FEFC1678BC43}" type="presParOf" srcId="{3C5A1A34-2AC7-4E9F-BBA3-2C3C30F7CBEB}" destId="{C89F7A59-226A-4830-B6F2-A25C677CC9DD}" srcOrd="2" destOrd="0" presId="urn:microsoft.com/office/officeart/2005/8/layout/hierarchy3"/>
    <dgm:cxn modelId="{BC9A3146-7D0B-4F4F-9D1F-9FFB5FF2BA9B}" type="presParOf" srcId="{3C5A1A34-2AC7-4E9F-BBA3-2C3C30F7CBEB}" destId="{1EB93F1B-DC02-4362-8BF4-B48F16B3523F}" srcOrd="3" destOrd="0" presId="urn:microsoft.com/office/officeart/2005/8/layout/hierarchy3"/>
    <dgm:cxn modelId="{61D70DA3-9AE6-4F8A-8868-B14A1A1F2A2A}" type="presParOf" srcId="{3C5A1A34-2AC7-4E9F-BBA3-2C3C30F7CBEB}" destId="{273EB8DA-1715-4BDF-A613-82D73224F485}" srcOrd="4" destOrd="0" presId="urn:microsoft.com/office/officeart/2005/8/layout/hierarchy3"/>
    <dgm:cxn modelId="{CAC2841B-DDE6-4BF4-BA4A-0EA608A3EB62}" type="presParOf" srcId="{3C5A1A34-2AC7-4E9F-BBA3-2C3C30F7CBEB}" destId="{D3984890-23D2-421F-9DCA-086CB09C43E6}" srcOrd="5" destOrd="0" presId="urn:microsoft.com/office/officeart/2005/8/layout/hierarchy3"/>
    <dgm:cxn modelId="{3A6EA28C-27B6-425F-B89C-923CCA924BFA}" type="presParOf" srcId="{3C5A1A34-2AC7-4E9F-BBA3-2C3C30F7CBEB}" destId="{40819A7D-6762-43A0-BDE6-3A580273CBBE}" srcOrd="6" destOrd="0" presId="urn:microsoft.com/office/officeart/2005/8/layout/hierarchy3"/>
    <dgm:cxn modelId="{5413D465-B193-4A42-A83D-2F448D35776F}" type="presParOf" srcId="{3C5A1A34-2AC7-4E9F-BBA3-2C3C30F7CBEB}" destId="{6D002779-57BE-482D-8FFF-BA1E5D328A5C}" srcOrd="7" destOrd="0" presId="urn:microsoft.com/office/officeart/2005/8/layout/hierarchy3"/>
    <dgm:cxn modelId="{4B775EE0-494E-40C3-A303-E961C3758704}" type="presParOf" srcId="{07318CB4-9EDD-49FE-9A6A-D9D8F4FCE941}" destId="{8E3959C7-E5FA-484A-9294-A37007084F3C}" srcOrd="3" destOrd="0" presId="urn:microsoft.com/office/officeart/2005/8/layout/hierarchy3"/>
    <dgm:cxn modelId="{95E10987-469D-4C1F-8561-DFEBAEAB4FA1}" type="presParOf" srcId="{8E3959C7-E5FA-484A-9294-A37007084F3C}" destId="{3E9A6957-6238-49F2-A028-0F41D2981011}" srcOrd="0" destOrd="0" presId="urn:microsoft.com/office/officeart/2005/8/layout/hierarchy3"/>
    <dgm:cxn modelId="{7D9F56D7-FFE1-42F4-839C-31591E20EC03}" type="presParOf" srcId="{3E9A6957-6238-49F2-A028-0F41D2981011}" destId="{E4005F40-E9C7-4BE8-B276-755BD7D8CF44}" srcOrd="0" destOrd="0" presId="urn:microsoft.com/office/officeart/2005/8/layout/hierarchy3"/>
    <dgm:cxn modelId="{6E3C2387-0086-432D-8A94-2C3E63A77F1A}" type="presParOf" srcId="{3E9A6957-6238-49F2-A028-0F41D2981011}" destId="{DD9FE79E-810D-421F-A31C-BDA2EE5484D2}" srcOrd="1" destOrd="0" presId="urn:microsoft.com/office/officeart/2005/8/layout/hierarchy3"/>
    <dgm:cxn modelId="{C0503CDB-F6C9-4178-980A-AF6C9850B123}" type="presParOf" srcId="{8E3959C7-E5FA-484A-9294-A37007084F3C}" destId="{AD4B9A58-63AD-47B3-BB90-86F8271352EC}" srcOrd="1" destOrd="0" presId="urn:microsoft.com/office/officeart/2005/8/layout/hierarchy3"/>
    <dgm:cxn modelId="{91D416E0-C3CF-42D2-B480-E718783E7201}" type="presParOf" srcId="{AD4B9A58-63AD-47B3-BB90-86F8271352EC}" destId="{06846AAE-9740-4F04-9329-EF0E80C6888E}" srcOrd="0" destOrd="0" presId="urn:microsoft.com/office/officeart/2005/8/layout/hierarchy3"/>
    <dgm:cxn modelId="{F2564446-132B-4303-AE96-073842513578}" type="presParOf" srcId="{AD4B9A58-63AD-47B3-BB90-86F8271352EC}" destId="{D4A186DB-0F56-42B5-AA21-FF59798E5253}" srcOrd="1" destOrd="0" presId="urn:microsoft.com/office/officeart/2005/8/layout/hierarchy3"/>
    <dgm:cxn modelId="{FF9983A0-3DB5-4D1A-9319-2522A335B55F}" type="presParOf" srcId="{AD4B9A58-63AD-47B3-BB90-86F8271352EC}" destId="{2DFD1146-9EE4-4AEF-8E02-1D092CA471D0}" srcOrd="2" destOrd="0" presId="urn:microsoft.com/office/officeart/2005/8/layout/hierarchy3"/>
    <dgm:cxn modelId="{FFAD5EC3-13FD-4220-AEF6-A782411B5D92}" type="presParOf" srcId="{AD4B9A58-63AD-47B3-BB90-86F8271352EC}" destId="{6552DE0F-1F2E-4FBF-BFF9-DB5E0366057E}" srcOrd="3" destOrd="0" presId="urn:microsoft.com/office/officeart/2005/8/layout/hierarchy3"/>
    <dgm:cxn modelId="{9974753D-4593-4DAA-8BAF-866E7C2077FC}" type="presParOf" srcId="{AD4B9A58-63AD-47B3-BB90-86F8271352EC}" destId="{59CEEB36-AC03-4AA9-8D0E-0A3ECEE8BAE8}" srcOrd="4" destOrd="0" presId="urn:microsoft.com/office/officeart/2005/8/layout/hierarchy3"/>
    <dgm:cxn modelId="{3A390208-2B49-4A9C-958E-AC6666974F4D}" type="presParOf" srcId="{AD4B9A58-63AD-47B3-BB90-86F8271352EC}" destId="{38C1125F-8991-4C54-B3DA-AAB46772543F}" srcOrd="5" destOrd="0" presId="urn:microsoft.com/office/officeart/2005/8/layout/hierarchy3"/>
    <dgm:cxn modelId="{6B6013D8-8C35-42C8-A22C-F8F1D5090E8D}" type="presParOf" srcId="{AD4B9A58-63AD-47B3-BB90-86F8271352EC}" destId="{A273F8D4-AF18-40E8-81AF-0060A258A483}" srcOrd="6" destOrd="0" presId="urn:microsoft.com/office/officeart/2005/8/layout/hierarchy3"/>
    <dgm:cxn modelId="{9FF181C3-D4BC-4B92-B5C1-BC8C2AEE3E0F}" type="presParOf" srcId="{AD4B9A58-63AD-47B3-BB90-86F8271352EC}" destId="{D9922F5B-9CCC-4FEB-9F66-505EE2FDE29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DF06-F637-479E-AB6E-32F076D9F13B}">
      <dsp:nvSpPr>
        <dsp:cNvPr id="0" name=""/>
        <dsp:cNvSpPr/>
      </dsp:nvSpPr>
      <dsp:spPr>
        <a:xfrm>
          <a:off x="2440243" y="3768"/>
          <a:ext cx="2456404" cy="1228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Accepting response from user</a:t>
          </a:r>
        </a:p>
      </dsp:txBody>
      <dsp:txXfrm>
        <a:off x="2476216" y="39741"/>
        <a:ext cx="2384458" cy="1156256"/>
      </dsp:txXfrm>
    </dsp:sp>
    <dsp:sp modelId="{355CC35B-AEE2-4024-9550-63EC0B9D39AC}">
      <dsp:nvSpPr>
        <dsp:cNvPr id="0" name=""/>
        <dsp:cNvSpPr/>
      </dsp:nvSpPr>
      <dsp:spPr>
        <a:xfrm>
          <a:off x="2685884" y="1231970"/>
          <a:ext cx="245640" cy="92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151"/>
              </a:lnTo>
              <a:lnTo>
                <a:pt x="245640" y="92115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A11B9-857F-4871-833A-640D07AFD502}">
      <dsp:nvSpPr>
        <dsp:cNvPr id="0" name=""/>
        <dsp:cNvSpPr/>
      </dsp:nvSpPr>
      <dsp:spPr>
        <a:xfrm>
          <a:off x="2931524" y="1539020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Accept the response</a:t>
          </a:r>
        </a:p>
      </dsp:txBody>
      <dsp:txXfrm>
        <a:off x="2967497" y="1574993"/>
        <a:ext cx="1893177" cy="1156256"/>
      </dsp:txXfrm>
    </dsp:sp>
    <dsp:sp modelId="{4D265FEA-00FD-450C-BFDE-6B160F3F1D3D}">
      <dsp:nvSpPr>
        <dsp:cNvPr id="0" name=""/>
        <dsp:cNvSpPr/>
      </dsp:nvSpPr>
      <dsp:spPr>
        <a:xfrm>
          <a:off x="2685884" y="1231970"/>
          <a:ext cx="245640" cy="24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404"/>
              </a:lnTo>
              <a:lnTo>
                <a:pt x="245640" y="24564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7FD77-5DE3-4A57-8673-BF589DC4435E}">
      <dsp:nvSpPr>
        <dsp:cNvPr id="0" name=""/>
        <dsp:cNvSpPr/>
      </dsp:nvSpPr>
      <dsp:spPr>
        <a:xfrm>
          <a:off x="2931524" y="3074273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Recognize the response</a:t>
          </a:r>
        </a:p>
      </dsp:txBody>
      <dsp:txXfrm>
        <a:off x="2967497" y="3110246"/>
        <a:ext cx="1893177" cy="1156256"/>
      </dsp:txXfrm>
    </dsp:sp>
    <dsp:sp modelId="{D2D41F15-D1A4-4842-9D99-BB289246D299}">
      <dsp:nvSpPr>
        <dsp:cNvPr id="0" name=""/>
        <dsp:cNvSpPr/>
      </dsp:nvSpPr>
      <dsp:spPr>
        <a:xfrm>
          <a:off x="2685884" y="1231970"/>
          <a:ext cx="245640" cy="399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656"/>
              </a:lnTo>
              <a:lnTo>
                <a:pt x="245640" y="3991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33CB2-B9F6-48FE-85D7-2620CDD308DF}">
      <dsp:nvSpPr>
        <dsp:cNvPr id="0" name=""/>
        <dsp:cNvSpPr/>
      </dsp:nvSpPr>
      <dsp:spPr>
        <a:xfrm>
          <a:off x="2931524" y="4609526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Display the response</a:t>
          </a:r>
        </a:p>
      </dsp:txBody>
      <dsp:txXfrm>
        <a:off x="2967497" y="4645499"/>
        <a:ext cx="1893177" cy="1156256"/>
      </dsp:txXfrm>
    </dsp:sp>
    <dsp:sp modelId="{919D7731-4D28-4DC1-8C62-514CA2E6D06A}">
      <dsp:nvSpPr>
        <dsp:cNvPr id="0" name=""/>
        <dsp:cNvSpPr/>
      </dsp:nvSpPr>
      <dsp:spPr>
        <a:xfrm>
          <a:off x="2685884" y="1231970"/>
          <a:ext cx="245640" cy="552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909"/>
              </a:lnTo>
              <a:lnTo>
                <a:pt x="245640" y="5526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6683-831E-4E1C-8A86-574DB14C188B}">
      <dsp:nvSpPr>
        <dsp:cNvPr id="0" name=""/>
        <dsp:cNvSpPr/>
      </dsp:nvSpPr>
      <dsp:spPr>
        <a:xfrm>
          <a:off x="2931524" y="6144778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Start the machine</a:t>
          </a:r>
        </a:p>
      </dsp:txBody>
      <dsp:txXfrm>
        <a:off x="2967497" y="6180751"/>
        <a:ext cx="1893177" cy="1156256"/>
      </dsp:txXfrm>
    </dsp:sp>
    <dsp:sp modelId="{E0B1401E-E984-47D3-995D-99BDA459F078}">
      <dsp:nvSpPr>
        <dsp:cNvPr id="0" name=""/>
        <dsp:cNvSpPr/>
      </dsp:nvSpPr>
      <dsp:spPr>
        <a:xfrm>
          <a:off x="5510748" y="3768"/>
          <a:ext cx="2456404" cy="1228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Indication of power</a:t>
          </a:r>
        </a:p>
      </dsp:txBody>
      <dsp:txXfrm>
        <a:off x="5546721" y="39741"/>
        <a:ext cx="2384458" cy="1156256"/>
      </dsp:txXfrm>
    </dsp:sp>
    <dsp:sp modelId="{A8D386C7-85CB-4207-9A3D-17571E1B8B38}">
      <dsp:nvSpPr>
        <dsp:cNvPr id="0" name=""/>
        <dsp:cNvSpPr/>
      </dsp:nvSpPr>
      <dsp:spPr>
        <a:xfrm>
          <a:off x="5756389" y="1231970"/>
          <a:ext cx="245640" cy="92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151"/>
              </a:lnTo>
              <a:lnTo>
                <a:pt x="245640" y="92115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DB8BD-2AC5-48E0-BF37-CFA01B1CA7E8}">
      <dsp:nvSpPr>
        <dsp:cNvPr id="0" name=""/>
        <dsp:cNvSpPr/>
      </dsp:nvSpPr>
      <dsp:spPr>
        <a:xfrm>
          <a:off x="6002029" y="1539020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Sensing of power</a:t>
          </a:r>
        </a:p>
      </dsp:txBody>
      <dsp:txXfrm>
        <a:off x="6038002" y="1574993"/>
        <a:ext cx="1893177" cy="1156256"/>
      </dsp:txXfrm>
    </dsp:sp>
    <dsp:sp modelId="{584450A3-677B-4FF1-BBB0-EA3EBE439736}">
      <dsp:nvSpPr>
        <dsp:cNvPr id="0" name=""/>
        <dsp:cNvSpPr/>
      </dsp:nvSpPr>
      <dsp:spPr>
        <a:xfrm>
          <a:off x="5756389" y="1231970"/>
          <a:ext cx="245640" cy="24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404"/>
              </a:lnTo>
              <a:lnTo>
                <a:pt x="245640" y="24564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4B79F-CF9E-4E3A-B505-555B0A09A3AB}">
      <dsp:nvSpPr>
        <dsp:cNvPr id="0" name=""/>
        <dsp:cNvSpPr/>
      </dsp:nvSpPr>
      <dsp:spPr>
        <a:xfrm>
          <a:off x="6002029" y="3074273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Indication through LED </a:t>
          </a:r>
        </a:p>
      </dsp:txBody>
      <dsp:txXfrm>
        <a:off x="6038002" y="3110246"/>
        <a:ext cx="1893177" cy="1156256"/>
      </dsp:txXfrm>
    </dsp:sp>
    <dsp:sp modelId="{0560B19B-9D0F-4D19-893E-35B17EED2360}">
      <dsp:nvSpPr>
        <dsp:cNvPr id="0" name=""/>
        <dsp:cNvSpPr/>
      </dsp:nvSpPr>
      <dsp:spPr>
        <a:xfrm>
          <a:off x="5756389" y="1231970"/>
          <a:ext cx="245640" cy="399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656"/>
              </a:lnTo>
              <a:lnTo>
                <a:pt x="245640" y="3991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92CC3-C9A2-42A2-970C-15EAB9F98826}">
      <dsp:nvSpPr>
        <dsp:cNvPr id="0" name=""/>
        <dsp:cNvSpPr/>
      </dsp:nvSpPr>
      <dsp:spPr>
        <a:xfrm>
          <a:off x="6002029" y="4609526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Reminder after each pattern</a:t>
          </a:r>
        </a:p>
      </dsp:txBody>
      <dsp:txXfrm>
        <a:off x="6038002" y="4645499"/>
        <a:ext cx="1893177" cy="1156256"/>
      </dsp:txXfrm>
    </dsp:sp>
    <dsp:sp modelId="{C5FCCCE9-643A-4365-A1A8-F4D4DBD06BDB}">
      <dsp:nvSpPr>
        <dsp:cNvPr id="0" name=""/>
        <dsp:cNvSpPr/>
      </dsp:nvSpPr>
      <dsp:spPr>
        <a:xfrm>
          <a:off x="5756389" y="1231970"/>
          <a:ext cx="245640" cy="552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909"/>
              </a:lnTo>
              <a:lnTo>
                <a:pt x="245640" y="5526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68DBF-EFE8-4D47-8ECB-4FAEE4D97771}">
      <dsp:nvSpPr>
        <dsp:cNvPr id="0" name=""/>
        <dsp:cNvSpPr/>
      </dsp:nvSpPr>
      <dsp:spPr>
        <a:xfrm>
          <a:off x="6002029" y="6144778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Turn off the device</a:t>
          </a:r>
        </a:p>
      </dsp:txBody>
      <dsp:txXfrm>
        <a:off x="6038002" y="6180751"/>
        <a:ext cx="1893177" cy="1156256"/>
      </dsp:txXfrm>
    </dsp:sp>
    <dsp:sp modelId="{32183A08-4DB4-4EB1-81C1-766C67704188}">
      <dsp:nvSpPr>
        <dsp:cNvPr id="0" name=""/>
        <dsp:cNvSpPr/>
      </dsp:nvSpPr>
      <dsp:spPr>
        <a:xfrm>
          <a:off x="8581254" y="3768"/>
          <a:ext cx="2456404" cy="1228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Draw pattern  </a:t>
          </a:r>
        </a:p>
      </dsp:txBody>
      <dsp:txXfrm>
        <a:off x="8617227" y="39741"/>
        <a:ext cx="2384458" cy="1156256"/>
      </dsp:txXfrm>
    </dsp:sp>
    <dsp:sp modelId="{1DDEE1A3-4634-45D4-95E3-253E497DD76F}">
      <dsp:nvSpPr>
        <dsp:cNvPr id="0" name=""/>
        <dsp:cNvSpPr/>
      </dsp:nvSpPr>
      <dsp:spPr>
        <a:xfrm>
          <a:off x="8826894" y="1231970"/>
          <a:ext cx="245640" cy="92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151"/>
              </a:lnTo>
              <a:lnTo>
                <a:pt x="245640" y="92115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BF634-BC10-4D31-9D02-19F1FC0E1020}">
      <dsp:nvSpPr>
        <dsp:cNvPr id="0" name=""/>
        <dsp:cNvSpPr/>
      </dsp:nvSpPr>
      <dsp:spPr>
        <a:xfrm>
          <a:off x="9072534" y="1539020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Select the pattern</a:t>
          </a:r>
        </a:p>
      </dsp:txBody>
      <dsp:txXfrm>
        <a:off x="9108507" y="1574993"/>
        <a:ext cx="1893177" cy="1156256"/>
      </dsp:txXfrm>
    </dsp:sp>
    <dsp:sp modelId="{C89F7A59-226A-4830-B6F2-A25C677CC9DD}">
      <dsp:nvSpPr>
        <dsp:cNvPr id="0" name=""/>
        <dsp:cNvSpPr/>
      </dsp:nvSpPr>
      <dsp:spPr>
        <a:xfrm>
          <a:off x="8826894" y="1231970"/>
          <a:ext cx="245640" cy="24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404"/>
              </a:lnTo>
              <a:lnTo>
                <a:pt x="245640" y="24564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93F1B-DC02-4362-8BF4-B48F16B3523F}">
      <dsp:nvSpPr>
        <dsp:cNvPr id="0" name=""/>
        <dsp:cNvSpPr/>
      </dsp:nvSpPr>
      <dsp:spPr>
        <a:xfrm>
          <a:off x="9072534" y="3074273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Display the pattern</a:t>
          </a:r>
        </a:p>
      </dsp:txBody>
      <dsp:txXfrm>
        <a:off x="9108507" y="3110246"/>
        <a:ext cx="1893177" cy="1156256"/>
      </dsp:txXfrm>
    </dsp:sp>
    <dsp:sp modelId="{273EB8DA-1715-4BDF-A613-82D73224F485}">
      <dsp:nvSpPr>
        <dsp:cNvPr id="0" name=""/>
        <dsp:cNvSpPr/>
      </dsp:nvSpPr>
      <dsp:spPr>
        <a:xfrm>
          <a:off x="8826894" y="1231970"/>
          <a:ext cx="245640" cy="399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656"/>
              </a:lnTo>
              <a:lnTo>
                <a:pt x="245640" y="3991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84890-23D2-421F-9DCA-086CB09C43E6}">
      <dsp:nvSpPr>
        <dsp:cNvPr id="0" name=""/>
        <dsp:cNvSpPr/>
      </dsp:nvSpPr>
      <dsp:spPr>
        <a:xfrm>
          <a:off x="9072534" y="4609526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Choose the colour</a:t>
          </a:r>
        </a:p>
      </dsp:txBody>
      <dsp:txXfrm>
        <a:off x="9108507" y="4645499"/>
        <a:ext cx="1893177" cy="1156256"/>
      </dsp:txXfrm>
    </dsp:sp>
    <dsp:sp modelId="{40819A7D-6762-43A0-BDE6-3A580273CBBE}">
      <dsp:nvSpPr>
        <dsp:cNvPr id="0" name=""/>
        <dsp:cNvSpPr/>
      </dsp:nvSpPr>
      <dsp:spPr>
        <a:xfrm>
          <a:off x="8826894" y="1231970"/>
          <a:ext cx="245640" cy="552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909"/>
              </a:lnTo>
              <a:lnTo>
                <a:pt x="245640" y="5526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02779-57BE-482D-8FFF-BA1E5D328A5C}">
      <dsp:nvSpPr>
        <dsp:cNvPr id="0" name=""/>
        <dsp:cNvSpPr/>
      </dsp:nvSpPr>
      <dsp:spPr>
        <a:xfrm>
          <a:off x="9072534" y="6144778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Draw the selected pattern</a:t>
          </a:r>
        </a:p>
      </dsp:txBody>
      <dsp:txXfrm>
        <a:off x="9108507" y="6180751"/>
        <a:ext cx="1893177" cy="1156256"/>
      </dsp:txXfrm>
    </dsp:sp>
    <dsp:sp modelId="{E4005F40-E9C7-4BE8-B276-755BD7D8CF44}">
      <dsp:nvSpPr>
        <dsp:cNvPr id="0" name=""/>
        <dsp:cNvSpPr/>
      </dsp:nvSpPr>
      <dsp:spPr>
        <a:xfrm>
          <a:off x="11651759" y="3768"/>
          <a:ext cx="2456404" cy="1228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Ease of working</a:t>
          </a:r>
        </a:p>
      </dsp:txBody>
      <dsp:txXfrm>
        <a:off x="11687732" y="39741"/>
        <a:ext cx="2384458" cy="1156256"/>
      </dsp:txXfrm>
    </dsp:sp>
    <dsp:sp modelId="{06846AAE-9740-4F04-9329-EF0E80C6888E}">
      <dsp:nvSpPr>
        <dsp:cNvPr id="0" name=""/>
        <dsp:cNvSpPr/>
      </dsp:nvSpPr>
      <dsp:spPr>
        <a:xfrm>
          <a:off x="11897399" y="1231970"/>
          <a:ext cx="245640" cy="921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151"/>
              </a:lnTo>
              <a:lnTo>
                <a:pt x="245640" y="92115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186DB-0F56-42B5-AA21-FF59798E5253}">
      <dsp:nvSpPr>
        <dsp:cNvPr id="0" name=""/>
        <dsp:cNvSpPr/>
      </dsp:nvSpPr>
      <dsp:spPr>
        <a:xfrm>
          <a:off x="12143040" y="1539020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Handel the paper smoothly</a:t>
          </a:r>
        </a:p>
      </dsp:txBody>
      <dsp:txXfrm>
        <a:off x="12179013" y="1574993"/>
        <a:ext cx="1893177" cy="1156256"/>
      </dsp:txXfrm>
    </dsp:sp>
    <dsp:sp modelId="{2DFD1146-9EE4-4AEF-8E02-1D092CA471D0}">
      <dsp:nvSpPr>
        <dsp:cNvPr id="0" name=""/>
        <dsp:cNvSpPr/>
      </dsp:nvSpPr>
      <dsp:spPr>
        <a:xfrm>
          <a:off x="11897399" y="1231970"/>
          <a:ext cx="245640" cy="2456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404"/>
              </a:lnTo>
              <a:lnTo>
                <a:pt x="245640" y="24564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2DE0F-1F2E-4FBF-BFF9-DB5E0366057E}">
      <dsp:nvSpPr>
        <dsp:cNvPr id="0" name=""/>
        <dsp:cNvSpPr/>
      </dsp:nvSpPr>
      <dsp:spPr>
        <a:xfrm>
          <a:off x="12143040" y="3074273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Hold the pen firmly</a:t>
          </a:r>
        </a:p>
      </dsp:txBody>
      <dsp:txXfrm>
        <a:off x="12179013" y="3110246"/>
        <a:ext cx="1893177" cy="1156256"/>
      </dsp:txXfrm>
    </dsp:sp>
    <dsp:sp modelId="{59CEEB36-AC03-4AA9-8D0E-0A3ECEE8BAE8}">
      <dsp:nvSpPr>
        <dsp:cNvPr id="0" name=""/>
        <dsp:cNvSpPr/>
      </dsp:nvSpPr>
      <dsp:spPr>
        <a:xfrm>
          <a:off x="11897399" y="1231970"/>
          <a:ext cx="245640" cy="3991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656"/>
              </a:lnTo>
              <a:lnTo>
                <a:pt x="245640" y="3991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1125F-8991-4C54-B3DA-AAB46772543F}">
      <dsp:nvSpPr>
        <dsp:cNvPr id="0" name=""/>
        <dsp:cNvSpPr/>
      </dsp:nvSpPr>
      <dsp:spPr>
        <a:xfrm>
          <a:off x="12143040" y="4609526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Draw the pattern with less friction </a:t>
          </a:r>
        </a:p>
      </dsp:txBody>
      <dsp:txXfrm>
        <a:off x="12179013" y="4645499"/>
        <a:ext cx="1893177" cy="1156256"/>
      </dsp:txXfrm>
    </dsp:sp>
    <dsp:sp modelId="{A273F8D4-AF18-40E8-81AF-0060A258A483}">
      <dsp:nvSpPr>
        <dsp:cNvPr id="0" name=""/>
        <dsp:cNvSpPr/>
      </dsp:nvSpPr>
      <dsp:spPr>
        <a:xfrm>
          <a:off x="11897399" y="1231970"/>
          <a:ext cx="245640" cy="552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6909"/>
              </a:lnTo>
              <a:lnTo>
                <a:pt x="245640" y="55269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22F5B-9CCC-4FEB-9F66-505EE2FDE298}">
      <dsp:nvSpPr>
        <dsp:cNvPr id="0" name=""/>
        <dsp:cNvSpPr/>
      </dsp:nvSpPr>
      <dsp:spPr>
        <a:xfrm>
          <a:off x="12143040" y="6144778"/>
          <a:ext cx="1965123" cy="12282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Easy motions along different directions</a:t>
          </a:r>
        </a:p>
      </dsp:txBody>
      <dsp:txXfrm>
        <a:off x="12179013" y="6180751"/>
        <a:ext cx="1893177" cy="1156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E7BE-4EA7-44D1-AC78-DC4A60F67734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B713-AFCC-439A-A45A-284F14F4F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5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476546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953092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1429638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906184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2382730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2859276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3335822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3812368" algn="l" defTabSz="953092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6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8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0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EF70-A901-4D76-A2DC-80552ECF7BF2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96E8-6AE6-4986-9098-468ABD591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CFF6CD-4644-4DCA-932B-3C5F9B35E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61728"/>
              </p:ext>
            </p:extLst>
          </p:nvPr>
        </p:nvGraphicFramePr>
        <p:xfrm>
          <a:off x="2408666" y="2169403"/>
          <a:ext cx="16548407" cy="7376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15CD6-D6EB-4825-B138-A4C8F9917904}"/>
              </a:ext>
            </a:extLst>
          </p:cNvPr>
          <p:cNvSpPr/>
          <p:nvPr/>
        </p:nvSpPr>
        <p:spPr>
          <a:xfrm>
            <a:off x="6459794" y="117986"/>
            <a:ext cx="8686800" cy="1135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55CD3-5122-4A30-8636-AA4067AC6BE7}"/>
              </a:ext>
            </a:extLst>
          </p:cNvPr>
          <p:cNvCxnSpPr>
            <a:cxnSpLocks/>
          </p:cNvCxnSpPr>
          <p:nvPr/>
        </p:nvCxnSpPr>
        <p:spPr>
          <a:xfrm>
            <a:off x="6209071" y="1814052"/>
            <a:ext cx="88195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AE55-7C1F-4280-8D4E-061CE318B0CA}"/>
              </a:ext>
            </a:extLst>
          </p:cNvPr>
          <p:cNvCxnSpPr>
            <a:cxnSpLocks/>
          </p:cNvCxnSpPr>
          <p:nvPr/>
        </p:nvCxnSpPr>
        <p:spPr>
          <a:xfrm>
            <a:off x="10618838" y="1253611"/>
            <a:ext cx="0" cy="5604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B1C600-A65C-4380-851E-2C81F7FDB92E}"/>
              </a:ext>
            </a:extLst>
          </p:cNvPr>
          <p:cNvCxnSpPr>
            <a:cxnSpLocks/>
          </p:cNvCxnSpPr>
          <p:nvPr/>
        </p:nvCxnSpPr>
        <p:spPr>
          <a:xfrm>
            <a:off x="6209071" y="1814052"/>
            <a:ext cx="0" cy="3834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5E29A-5418-4CBA-9642-59A0797099BE}"/>
              </a:ext>
            </a:extLst>
          </p:cNvPr>
          <p:cNvCxnSpPr>
            <a:cxnSpLocks/>
          </p:cNvCxnSpPr>
          <p:nvPr/>
        </p:nvCxnSpPr>
        <p:spPr>
          <a:xfrm>
            <a:off x="15028606" y="1814052"/>
            <a:ext cx="0" cy="3834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79338-5BAB-41FF-9B51-C0AF3CBCE1CD}"/>
              </a:ext>
            </a:extLst>
          </p:cNvPr>
          <p:cNvCxnSpPr>
            <a:cxnSpLocks/>
          </p:cNvCxnSpPr>
          <p:nvPr/>
        </p:nvCxnSpPr>
        <p:spPr>
          <a:xfrm>
            <a:off x="12019936" y="1814052"/>
            <a:ext cx="0" cy="3834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A1F742-126C-4C80-8069-86432F4B1662}"/>
              </a:ext>
            </a:extLst>
          </p:cNvPr>
          <p:cNvCxnSpPr>
            <a:cxnSpLocks/>
          </p:cNvCxnSpPr>
          <p:nvPr/>
        </p:nvCxnSpPr>
        <p:spPr>
          <a:xfrm>
            <a:off x="9085006" y="1814052"/>
            <a:ext cx="0" cy="3834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A6C113-625E-4AB0-8715-A76B0F8243BA}"/>
              </a:ext>
            </a:extLst>
          </p:cNvPr>
          <p:cNvSpPr txBox="1"/>
          <p:nvPr/>
        </p:nvSpPr>
        <p:spPr>
          <a:xfrm>
            <a:off x="8699576" y="477107"/>
            <a:ext cx="3838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3200" dirty="0">
                <a:solidFill>
                  <a:schemeClr val="bg1"/>
                </a:solidFill>
              </a:rPr>
              <a:t>Auto Pattern Making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3982BB-D888-472F-93F1-EA84A206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15494"/>
              </p:ext>
            </p:extLst>
          </p:nvPr>
        </p:nvGraphicFramePr>
        <p:xfrm>
          <a:off x="13872116" y="2051823"/>
          <a:ext cx="3177705" cy="7629842"/>
        </p:xfrm>
        <a:graphic>
          <a:graphicData uri="http://schemas.openxmlformats.org/drawingml/2006/table">
            <a:tbl>
              <a:tblPr/>
              <a:tblGrid>
                <a:gridCol w="3177705">
                  <a:extLst>
                    <a:ext uri="{9D8B030D-6E8A-4147-A177-3AD203B41FA5}">
                      <a16:colId xmlns:a16="http://schemas.microsoft.com/office/drawing/2014/main" val="2290224497"/>
                    </a:ext>
                  </a:extLst>
                </a:gridCol>
              </a:tblGrid>
              <a:tr h="76298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904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C7C8D8-DBCC-4890-A437-E64A702B1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88332"/>
              </p:ext>
            </p:extLst>
          </p:nvPr>
        </p:nvGraphicFramePr>
        <p:xfrm>
          <a:off x="4616605" y="1944183"/>
          <a:ext cx="2934570" cy="7737480"/>
        </p:xfrm>
        <a:graphic>
          <a:graphicData uri="http://schemas.openxmlformats.org/drawingml/2006/table">
            <a:tbl>
              <a:tblPr/>
              <a:tblGrid>
                <a:gridCol w="2934570">
                  <a:extLst>
                    <a:ext uri="{9D8B030D-6E8A-4147-A177-3AD203B41FA5}">
                      <a16:colId xmlns:a16="http://schemas.microsoft.com/office/drawing/2014/main" val="3752464468"/>
                    </a:ext>
                  </a:extLst>
                </a:gridCol>
              </a:tblGrid>
              <a:tr h="7737480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309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4B6E1E-4670-4F6C-A703-71DAB8057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00073"/>
              </p:ext>
            </p:extLst>
          </p:nvPr>
        </p:nvGraphicFramePr>
        <p:xfrm>
          <a:off x="7850459" y="1984918"/>
          <a:ext cx="2810107" cy="7696748"/>
        </p:xfrm>
        <a:graphic>
          <a:graphicData uri="http://schemas.openxmlformats.org/drawingml/2006/table">
            <a:tbl>
              <a:tblPr/>
              <a:tblGrid>
                <a:gridCol w="2810107">
                  <a:extLst>
                    <a:ext uri="{9D8B030D-6E8A-4147-A177-3AD203B41FA5}">
                      <a16:colId xmlns:a16="http://schemas.microsoft.com/office/drawing/2014/main" val="2837195345"/>
                    </a:ext>
                  </a:extLst>
                </a:gridCol>
              </a:tblGrid>
              <a:tr h="76967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288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2CFEA1-5628-4790-BA13-70ECA354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0103"/>
              </p:ext>
            </p:extLst>
          </p:nvPr>
        </p:nvGraphicFramePr>
        <p:xfrm>
          <a:off x="10816683" y="2029522"/>
          <a:ext cx="2832410" cy="7652143"/>
        </p:xfrm>
        <a:graphic>
          <a:graphicData uri="http://schemas.openxmlformats.org/drawingml/2006/table">
            <a:tbl>
              <a:tblPr/>
              <a:tblGrid>
                <a:gridCol w="2832410">
                  <a:extLst>
                    <a:ext uri="{9D8B030D-6E8A-4147-A177-3AD203B41FA5}">
                      <a16:colId xmlns:a16="http://schemas.microsoft.com/office/drawing/2014/main" val="3209586724"/>
                    </a:ext>
                  </a:extLst>
                </a:gridCol>
              </a:tblGrid>
              <a:tr h="76521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0433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3CE6B8-F363-4F4A-82F3-A2C59E01EBDB}"/>
              </a:ext>
            </a:extLst>
          </p:cNvPr>
          <p:cNvSpPr txBox="1"/>
          <p:nvPr/>
        </p:nvSpPr>
        <p:spPr>
          <a:xfrm>
            <a:off x="4393580" y="9866148"/>
            <a:ext cx="34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Response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34BC2-DE39-4E99-BA81-5068684997F4}"/>
              </a:ext>
            </a:extLst>
          </p:cNvPr>
          <p:cNvSpPr txBox="1"/>
          <p:nvPr/>
        </p:nvSpPr>
        <p:spPr>
          <a:xfrm>
            <a:off x="7939667" y="9771372"/>
            <a:ext cx="267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Indicating unit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53DE3-8632-49D5-907B-0C6E8C67F577}"/>
              </a:ext>
            </a:extLst>
          </p:cNvPr>
          <p:cNvSpPr txBox="1"/>
          <p:nvPr/>
        </p:nvSpPr>
        <p:spPr>
          <a:xfrm>
            <a:off x="11008373" y="9821546"/>
            <a:ext cx="2832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</a:rPr>
              <a:t>Pattern Handling Unit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E2172-9F5E-464E-BBFB-A63A4F8E5DDA}"/>
              </a:ext>
            </a:extLst>
          </p:cNvPr>
          <p:cNvSpPr txBox="1"/>
          <p:nvPr/>
        </p:nvSpPr>
        <p:spPr>
          <a:xfrm>
            <a:off x="13994400" y="9858449"/>
            <a:ext cx="317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92789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83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shyanavad</dc:creator>
  <cp:lastModifiedBy>01fe21bcs277</cp:lastModifiedBy>
  <cp:revision>4</cp:revision>
  <dcterms:created xsi:type="dcterms:W3CDTF">2022-01-18T16:50:00Z</dcterms:created>
  <dcterms:modified xsi:type="dcterms:W3CDTF">2022-01-31T14:06:52Z</dcterms:modified>
</cp:coreProperties>
</file>