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Command-Line To-Do List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 Project Presentation</a:t>
            </a:r>
          </a:p>
          <a:p>
            <a:r>
              <a:t>Pandeti Prabhash</a:t>
            </a:r>
          </a:p>
          <a:p>
            <a:r>
              <a:t>Dept. of Artificial Intelligence &amp;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To-Do List Manager provides an effective solution for daily task organization. It is reliable, easy to use, and demonstrates the practical use of Python and SQLite.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GUI-based To-Do List application.</a:t>
            </a:r>
          </a:p>
          <a:p>
            <a:r>
              <a:t>• Cloud synchronization for multiple devices.</a:t>
            </a:r>
          </a:p>
          <a:p>
            <a:r>
              <a:t>• Task prioritization and reminders.</a:t>
            </a:r>
          </a:p>
          <a:p>
            <a:r>
              <a:t>• Calendar integration.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Documentation (https://docs.python.org/)</a:t>
            </a:r>
          </a:p>
          <a:p>
            <a:r>
              <a:t>• SQLite Documentation (https://www.sqlite.org/docs.html)</a:t>
            </a:r>
          </a:p>
          <a:p>
            <a:r>
              <a:t>• ReportLab Documentation (https://www.reportlab.com/docs/)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'Command-Line To-Do List Manager' is a Python-based project that helps users manage daily tasks effectively. It allows adding, viewing, updating, deleting, and marking tasks as completed. SQLite ensures tasks are stored permanently.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Managing tasks manually leads to missed deadlines and disorganization. A command-line based system provides a simple and efficient solution for tracking and managing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a lightweight command-line task manager.</a:t>
            </a:r>
          </a:p>
          <a:p>
            <a:r>
              <a:t>• Use SQLite for reliable storage.</a:t>
            </a:r>
          </a:p>
          <a:p>
            <a:r>
              <a:t>• Implement basic CRUD operations.</a:t>
            </a:r>
          </a:p>
          <a:p>
            <a:r>
              <a:t>• Enhance productivity and task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Programming Language</a:t>
            </a:r>
          </a:p>
          <a:p>
            <a:r>
              <a:t>• SQLite Database</a:t>
            </a:r>
          </a:p>
          <a:p>
            <a:r>
              <a:t>• ReportLab (Documentation)</a:t>
            </a:r>
          </a:p>
          <a:p>
            <a:r>
              <a:t>• PPTX (Presentation)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→ Python CLI → SQLite Database</a:t>
            </a:r>
          </a:p>
          <a:p/>
          <a:p>
            <a:r>
              <a:t>The user interacts with the program through menu-driven options. The system stores/retrieves task data from SQLite.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Table: tasks</a:t>
            </a:r>
          </a:p>
          <a:p/>
          <a:p>
            <a:r>
              <a:t>id (INTEGER, Primary Key)</a:t>
            </a:r>
          </a:p>
          <a:p>
            <a:r>
              <a:t>task (TEXT)</a:t>
            </a:r>
          </a:p>
          <a:p>
            <a:r>
              <a:t>status (TEXT: Pending/Done)</a:t>
            </a:r>
          </a:p>
          <a:p>
            <a:r>
              <a:t>created_at (TEXT)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Implemented in Python with SQLite.</a:t>
            </a:r>
          </a:p>
          <a:p>
            <a:r>
              <a:t>• Provides menu-driven options:</a:t>
            </a:r>
          </a:p>
          <a:p>
            <a:r>
              <a:t>   - Add Task</a:t>
            </a:r>
          </a:p>
          <a:p>
            <a:r>
              <a:t>   - View Tasks</a:t>
            </a:r>
          </a:p>
          <a:p>
            <a:r>
              <a:t>   - Update Task</a:t>
            </a:r>
          </a:p>
          <a:p>
            <a:r>
              <a:t>   - Mark as Done</a:t>
            </a:r>
          </a:p>
          <a:p>
            <a:r>
              <a:t>   - Delete Task</a:t>
            </a:r>
          </a:p>
          <a:p>
            <a:r>
              <a:t>   - Exit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allows users to:</a:t>
            </a:r>
          </a:p>
          <a:p>
            <a:r>
              <a:t>• Record and manage tasks.</a:t>
            </a:r>
          </a:p>
          <a:p>
            <a:r>
              <a:t>• Update or delete tasks.</a:t>
            </a:r>
          </a:p>
          <a:p>
            <a:r>
              <a:t>• Mark tasks as completed.</a:t>
            </a:r>
          </a:p>
          <a:p>
            <a:r>
              <a:t>• Store data permanently in SQLite.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