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Secret Code Generator – CLI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Programming Project</a:t>
            </a:r>
          </a:p>
          <a:p>
            <a:r>
              <a:t>Pandeti Prabhash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command-line tool to encode and decode messages using various ciphers:</a:t>
            </a:r>
          </a:p>
          <a:p>
            <a:r>
              <a:t>Caesar, Vigenère, Atbash, Substitution, Morse, Base64.</a:t>
            </a:r>
          </a:p>
          <a:p>
            <a:r>
              <a:t>Also includes a random password generator.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Cryptography ensures secure communication.</a:t>
            </a:r>
          </a:p>
          <a:p>
            <a:r>
              <a:t>• Classical ciphers demonstrate encryption basics.</a:t>
            </a:r>
          </a:p>
          <a:p>
            <a:r>
              <a:t>• Implemented as a Python CLI for simplicity and interactivity.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Caesar Cipher (Encode/Decode)</a:t>
            </a:r>
          </a:p>
          <a:p>
            <a:r>
              <a:t>2. Vigenère Cipher (Encode/Decode)</a:t>
            </a:r>
          </a:p>
          <a:p>
            <a:r>
              <a:t>3. Atbash Cipher</a:t>
            </a:r>
          </a:p>
          <a:p>
            <a:r>
              <a:t>4. Substitution Cipher (custom/auto key)</a:t>
            </a:r>
          </a:p>
          <a:p>
            <a:r>
              <a:t>5. Morse Code (Encode/Decode)</a:t>
            </a:r>
          </a:p>
          <a:p>
            <a:r>
              <a:t>6. Base64 Encoding/Decoding</a:t>
            </a:r>
          </a:p>
          <a:p>
            <a:r>
              <a:t>7. Random Password/Code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Implemented in Python 3.</a:t>
            </a:r>
          </a:p>
          <a:p>
            <a:r>
              <a:t>• Modular encode/decode functions.</a:t>
            </a:r>
          </a:p>
          <a:p>
            <a:r>
              <a:t>• Uses dictionaries for substitution &amp; Morse.</a:t>
            </a:r>
          </a:p>
          <a:p>
            <a:r>
              <a:t>• Base64 handled via Python's standard library.</a:t>
            </a:r>
          </a:p>
          <a:p>
            <a:r>
              <a:t>• Secure randomness with SystemRandom.</a:t>
            </a:r>
          </a:p>
          <a:p>
            <a:r>
              <a:t>• CLI with menu-driven interaction.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Input → Select Cipher → Encode/Decode → Output</a:t>
            </a:r>
          </a:p>
          <a:p/>
          <a:p>
            <a:r>
              <a:t>Optional: Random password generation.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Caesar Cipher Example</a:t>
            </a:r>
          </a:p>
          <a:p>
            <a:r>
              <a:t>• Vigenère Cipher Example</a:t>
            </a:r>
          </a:p>
          <a:p>
            <a:r>
              <a:t>• Morse Code Example</a:t>
            </a:r>
          </a:p>
          <a:p>
            <a:r>
              <a:t>[Screenshots can be added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Educational tool for learning cryptography.</a:t>
            </a:r>
          </a:p>
          <a:p>
            <a:r>
              <a:t>• Simple utility for encoding/decoding text.</a:t>
            </a:r>
          </a:p>
          <a:p>
            <a:r>
              <a:t>• Random code generator for secure passwords.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Secret Code Generator showcases classical and modern ciphers.</a:t>
            </a:r>
          </a:p>
          <a:p>
            <a:r>
              <a:t>It combines theory with practice in a user-friendly CLI.</a:t>
            </a:r>
          </a:p>
          <a:p>
            <a:r>
              <a:t>Provides both educational value and practical utility.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