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P.Priyadharshini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au422721104034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661401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Modelling </a:t>
            </a:r>
            <a:r>
              <a:rPr lang="en-IN" sz="2400" b="1" dirty="0">
                <a:solidFill>
                  <a:srgbClr val="213163"/>
                </a:solidFill>
                <a:latin typeface="Times New Roman" pitchFamily="18" charset="0"/>
                <a:cs typeface="Times New Roman" pitchFamily="18" charset="0"/>
              </a:rPr>
              <a:t>&amp; </a:t>
            </a:r>
            <a:r>
              <a:rPr lang="en-IN" sz="2400" b="1" dirty="0" smtClean="0">
                <a:solidFill>
                  <a:srgbClr val="213163"/>
                </a:solidFill>
                <a:latin typeface="Times New Roman" pitchFamily="18" charset="0"/>
                <a:cs typeface="Times New Roman" pitchFamily="18" charset="0"/>
              </a:rPr>
              <a:t>Results</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Car Model</a:t>
            </a:r>
          </a:p>
          <a:p>
            <a:pPr algn="just"/>
            <a:r>
              <a:rPr lang="en-GB" dirty="0" smtClean="0">
                <a:latin typeface="Times New Roman" pitchFamily="18" charset="0"/>
                <a:cs typeface="Times New Roman" pitchFamily="18" charset="0"/>
              </a:rPr>
              <a:t>Fields: make, model, year</a:t>
            </a:r>
          </a:p>
          <a:p>
            <a:pPr algn="just"/>
            <a:r>
              <a:rPr lang="en-GB" dirty="0" smtClean="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Customer Model</a:t>
            </a:r>
          </a:p>
          <a:p>
            <a:pPr algn="just"/>
            <a:r>
              <a:rPr lang="en-GB" dirty="0" smtClean="0">
                <a:latin typeface="Times New Roman" pitchFamily="18" charset="0"/>
                <a:cs typeface="Times New Roman" pitchFamily="18" charset="0"/>
              </a:rPr>
              <a:t>Fields: name, email</a:t>
            </a:r>
          </a:p>
          <a:p>
            <a:pPr algn="just"/>
            <a:r>
              <a:rPr lang="en-GB" dirty="0" smtClean="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Rental Model</a:t>
            </a:r>
          </a:p>
          <a:p>
            <a:pPr algn="just"/>
            <a:r>
              <a:rPr lang="en-GB" dirty="0" smtClean="0">
                <a:latin typeface="Times New Roman" pitchFamily="18" charset="0"/>
                <a:cs typeface="Times New Roman" pitchFamily="18" charset="0"/>
              </a:rPr>
              <a:t>Fields:  car (foreign key to Car model), customer rental_date , return_date.</a:t>
            </a:r>
          </a:p>
          <a:p>
            <a:pPr algn="just">
              <a:buFont typeface="Arial" pitchFamily="34" charset="0"/>
              <a:buChar char="•"/>
            </a:pPr>
            <a:r>
              <a:rPr lang="en-US" b="1" dirty="0" smtClean="0">
                <a:latin typeface="Times New Roman" pitchFamily="18" charset="0"/>
                <a:cs typeface="Times New Roman" pitchFamily="18" charset="0"/>
              </a:rPr>
              <a:t>Data Population</a:t>
            </a:r>
          </a:p>
          <a:p>
            <a:pPr algn="just">
              <a:buFont typeface="Arial" pitchFamily="34" charset="0"/>
              <a:buChar char="•"/>
            </a:pPr>
            <a:endParaRPr lang="en-US" b="1"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Queries and Operations</a:t>
            </a:r>
          </a:p>
          <a:p>
            <a:pPr algn="just">
              <a:buFont typeface="Arial" pitchFamily="34" charset="0"/>
              <a:buChar char="•"/>
            </a:pPr>
            <a:endParaRPr lang="en-US" b="1"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Testing and Validation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Times New Roman" pitchFamily="18" charset="0"/>
                <a:cs typeface="Times New Roman" pitchFamily="18" charset="0"/>
              </a:rPr>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endParaRPr lang="en-GB" sz="1400" dirty="0" smtClean="0">
              <a:latin typeface="Times New Roman" pitchFamily="18" charset="0"/>
              <a:cs typeface="Times New Roman" pitchFamily="18" charset="0"/>
            </a:endParaRPr>
          </a:p>
          <a:p>
            <a:pPr algn="just"/>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endParaRPr lang="en-GB" sz="1400" dirty="0" smtClean="0">
              <a:latin typeface="Times New Roman" pitchFamily="18" charset="0"/>
              <a:cs typeface="Times New Roman" pitchFamily="18" charset="0"/>
            </a:endParaRPr>
          </a:p>
          <a:p>
            <a:pPr algn="just"/>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[2000],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pic>
        <p:nvPicPr>
          <p:cNvPr id="4" name="Picture 3" descr="Screenshot 2024-04-12 151337.png"/>
          <p:cNvPicPr>
            <a:picLocks noChangeAspect="1"/>
          </p:cNvPicPr>
          <p:nvPr/>
        </p:nvPicPr>
        <p:blipFill>
          <a:blip r:embed="rId2"/>
          <a:stretch>
            <a:fillRect/>
          </a:stretch>
        </p:blipFill>
        <p:spPr>
          <a:xfrm>
            <a:off x="225910" y="978946"/>
            <a:ext cx="8918090" cy="3818965"/>
          </a:xfrm>
          <a:prstGeom prst="rect">
            <a:avLst/>
          </a:prstGeom>
          <a:ln>
            <a:noFill/>
          </a:ln>
          <a:effectLst>
            <a:softEdge rad="112500"/>
          </a:effectLst>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latin typeface="Times New Roman" pitchFamily="18" charset="0"/>
                <a:cs typeface="Times New Roman" pitchFamily="18" charset="0"/>
              </a:rPr>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smtClean="0">
                <a:latin typeface="Times New Roman" pitchFamily="18" charset="0"/>
                <a:cs typeface="Times New Roman" pitchFamily="18" charset="0"/>
              </a:rPr>
              <a:t>The "About Us" page is an essential component of your car rentals application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r>
              <a:rPr lang="en-GB" b="1" dirty="0" smtClean="0">
                <a:latin typeface="Times New Roman" pitchFamily="18" charset="0"/>
                <a:cs typeface="Times New Roman" pitchFamily="18" charset="0"/>
              </a:rPr>
              <a:t>Testimonials: </a:t>
            </a:r>
            <a:r>
              <a:rPr lang="en-GB" dirty="0" smtClean="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pic>
        <p:nvPicPr>
          <p:cNvPr id="4" name="Picture 3" descr="Screenshot 2024-04-12 152119.png"/>
          <p:cNvPicPr>
            <a:picLocks noChangeAspect="1"/>
          </p:cNvPicPr>
          <p:nvPr/>
        </p:nvPicPr>
        <p:blipFill>
          <a:blip r:embed="rId2"/>
          <a:stretch>
            <a:fillRect/>
          </a:stretch>
        </p:blipFill>
        <p:spPr>
          <a:xfrm>
            <a:off x="236668" y="645459"/>
            <a:ext cx="8702937" cy="4087906"/>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000" b="1" dirty="0">
                <a:latin typeface="Times New Roman" pitchFamily="18" charset="0"/>
                <a:cs typeface="Times New Roman" pitchFamily="18" charset="0"/>
              </a:rPr>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[78783984067] or [Arratahama@gmail.com]We're here to help!"</a:t>
            </a:r>
            <a:endParaRPr lang="en-GB" dirty="0">
              <a:latin typeface="Times New Roman" pitchFamily="18" charset="0"/>
              <a:cs typeface="Times New Roman" pitchFamily="18" charset="0"/>
            </a:endParaRPr>
          </a:p>
        </p:txBody>
      </p:sp>
      <p:pic>
        <p:nvPicPr>
          <p:cNvPr id="4" name="Picture 3" descr="Screenshot 2024-04-12 145350.png"/>
          <p:cNvPicPr>
            <a:picLocks noChangeAspect="1"/>
          </p:cNvPicPr>
          <p:nvPr/>
        </p:nvPicPr>
        <p:blipFill>
          <a:blip r:embed="rId2"/>
          <a:stretch>
            <a:fillRect/>
          </a:stretch>
        </p:blipFill>
        <p:spPr>
          <a:xfrm>
            <a:off x="268940" y="1108037"/>
            <a:ext cx="8444753" cy="4034207"/>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400" b="1" dirty="0">
                <a:latin typeface="Times New Roman" pitchFamily="18" charset="0"/>
                <a:cs typeface="Times New Roman" pitchFamily="18" charset="0"/>
              </a:rPr>
              <a:t>Departments-Page</a:t>
            </a:r>
          </a:p>
        </p:txBody>
      </p:sp>
      <p:sp>
        <p:nvSpPr>
          <p:cNvPr id="3" name="Rectangle 2"/>
          <p:cNvSpPr/>
          <p:nvPr/>
        </p:nvSpPr>
        <p:spPr>
          <a:xfrm>
            <a:off x="258184" y="1151068"/>
            <a:ext cx="8401721" cy="3539430"/>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assist[7898989909-] or [Arratha@gmail.com]</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pic>
        <p:nvPicPr>
          <p:cNvPr id="4" name="Picture 3" descr="Screenshot 2024-04-12 152114.png"/>
          <p:cNvPicPr>
            <a:picLocks noChangeAspect="1"/>
          </p:cNvPicPr>
          <p:nvPr/>
        </p:nvPicPr>
        <p:blipFill>
          <a:blip r:embed="rId2"/>
          <a:stretch>
            <a:fillRect/>
          </a:stretch>
        </p:blipFill>
        <p:spPr>
          <a:xfrm>
            <a:off x="0" y="634701"/>
            <a:ext cx="9144000" cy="4249271"/>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400" b="1" dirty="0">
                <a:latin typeface="Times New Roman" pitchFamily="18" charset="0"/>
                <a:cs typeface="Times New Roman" pitchFamily="18" charset="0"/>
              </a:rPr>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[SRI] - Connect with [</a:t>
            </a:r>
            <a:r>
              <a:rPr lang="en-GB" dirty="0" err="1" smtClean="0">
                <a:latin typeface="Times New Roman" pitchFamily="18" charset="0"/>
                <a:cs typeface="Times New Roman" pitchFamily="18" charset="0"/>
              </a:rPr>
              <a:t>Arrav</a:t>
            </a:r>
            <a:r>
              <a:rPr lang="en-GB" dirty="0" smtClean="0">
                <a:latin typeface="Times New Roman" pitchFamily="18" charset="0"/>
                <a:cs typeface="Times New Roman" pitchFamily="18" charset="0"/>
              </a:rPr>
              <a:t>] on [sri123@gmail.com]."</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pic>
        <p:nvPicPr>
          <p:cNvPr id="4" name="Picture 3" descr="Screenshot 2024-04-12 153349.png"/>
          <p:cNvPicPr>
            <a:picLocks noChangeAspect="1"/>
          </p:cNvPicPr>
          <p:nvPr/>
        </p:nvPicPr>
        <p:blipFill>
          <a:blip r:embed="rId2"/>
          <a:stretch>
            <a:fillRect/>
          </a:stretch>
        </p:blipFill>
        <p:spPr>
          <a:xfrm>
            <a:off x="247426" y="1238385"/>
            <a:ext cx="8584603" cy="3905115"/>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400" b="1" dirty="0" smtClean="0">
                <a:solidFill>
                  <a:srgbClr val="213163"/>
                </a:solidFill>
                <a:latin typeface="Times New Roman" pitchFamily="18" charset="0"/>
                <a:cs typeface="Times New Roman" pitchFamily="18" charset="0"/>
              </a:rPr>
              <a:t>                            Future </a:t>
            </a:r>
            <a:r>
              <a:rPr lang="en-US" sz="2400" b="1" dirty="0">
                <a:solidFill>
                  <a:srgbClr val="213163"/>
                </a:solidFill>
                <a:latin typeface="Times New Roman" pitchFamily="18" charset="0"/>
                <a:cs typeface="Times New Roman" pitchFamily="18" charset="0"/>
              </a:rPr>
              <a:t>Enhancements</a:t>
            </a:r>
            <a:r>
              <a:rPr lang="en-US" sz="2400" b="1" dirty="0">
                <a:solidFill>
                  <a:srgbClr val="374151"/>
                </a:solidFill>
                <a:latin typeface="Times New Roman" pitchFamily="18" charset="0"/>
                <a:cs typeface="Times New Roman"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0182" y="735918"/>
            <a:ext cx="8034022" cy="32226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Conclusion </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39483" y="682130"/>
            <a:ext cx="10680403" cy="322263"/>
          </a:xfrm>
          <a:prstGeom prst="rect">
            <a:avLst/>
          </a:prstGeom>
          <a:noFill/>
          <a:ln>
            <a:noFill/>
          </a:ln>
        </p:spPr>
        <p:txBody>
          <a:bodyPr spcFirstLastPara="1" wrap="square" lIns="91425" tIns="91425" rIns="91425" bIns="91425" anchor="t" anchorCtr="0">
            <a:noAutofit/>
          </a:bodyPr>
          <a:lstStyle/>
          <a:p>
            <a:pPr lvl="0">
              <a:buSzPts val="2800"/>
            </a:pPr>
            <a:r>
              <a:rPr lang="en-IN" sz="2000" b="1" dirty="0" smtClean="0">
                <a:solidFill>
                  <a:srgbClr val="213163"/>
                </a:solidFill>
                <a:latin typeface="Times New Roman" pitchFamily="18" charset="0"/>
                <a:cs typeface="Times New Roman" pitchFamily="18" charset="0"/>
              </a:rPr>
              <a:t>Abstract:</a:t>
            </a:r>
            <a:r>
              <a:rPr lang="en-GB" sz="2000" b="1" dirty="0" smtClean="0">
                <a:solidFill>
                  <a:srgbClr val="213163"/>
                </a:solidFill>
                <a:latin typeface="Times New Roman" pitchFamily="18" charset="0"/>
                <a:cs typeface="Times New Roman" pitchFamily="18" charset="0"/>
              </a:rPr>
              <a:t> </a:t>
            </a:r>
            <a:r>
              <a:rPr lang="en-GB" sz="1600" b="1" dirty="0" smtClean="0">
                <a:solidFill>
                  <a:srgbClr val="213163"/>
                </a:solidFill>
              </a:rPr>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032734"/>
            <a:ext cx="8595360" cy="3000677"/>
          </a:xfrm>
          <a:prstGeom prst="rect">
            <a:avLst/>
          </a:prstGeom>
        </p:spPr>
        <p:txBody>
          <a:bodyPr wrap="square">
            <a:spAutoFit/>
          </a:bodyPr>
          <a:lstStyle/>
          <a:p>
            <a:pPr algn="just"/>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pPr algn="just"/>
            <a:r>
              <a:rPr lang="en-GB" dirty="0" smtClean="0"/>
              <a:t/>
            </a:r>
            <a:br>
              <a:rPr lang="en-GB" dirty="0" smtClean="0"/>
            </a:b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151068"/>
            <a:ext cx="7874598" cy="2893100"/>
          </a:xfrm>
          <a:prstGeom prst="rect">
            <a:avLst/>
          </a:prstGeom>
        </p:spPr>
        <p:txBody>
          <a:bodyPr wrap="square">
            <a:spAutoFit/>
          </a:bodyPr>
          <a:lstStyle/>
          <a:p>
            <a:pPr algn="just"/>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pPr algn="just"/>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pPr algn="just"/>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4" y="671372"/>
            <a:ext cx="606537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smtClean="0">
                <a:solidFill>
                  <a:srgbClr val="213163"/>
                </a:solidFill>
                <a:latin typeface="Times New Roman" pitchFamily="18" charset="0"/>
                <a:cs typeface="Times New Roman" pitchFamily="18" charset="0"/>
              </a:rPr>
              <a:t>                             Project Overview:</a:t>
            </a:r>
            <a:endParaRPr lang="en-IN" sz="2400"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33487" y="1065007"/>
            <a:ext cx="8520057" cy="4832092"/>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r>
              <a:rPr lang="en-GB" b="1" dirty="0" smtClean="0">
                <a:latin typeface="Times New Roman" pitchFamily="18" charset="0"/>
                <a:cs typeface="Times New Roman" pitchFamily="18" charset="0"/>
              </a:rPr>
              <a:t>6. Authentication and Security </a:t>
            </a:r>
            <a:r>
              <a:rPr lang="en-GB" dirty="0" smtClean="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b="1"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pPr algn="just">
              <a:buFont typeface="Arial" pitchFamily="34" charset="0"/>
              <a:buChar char="•"/>
            </a:pPr>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lgn="just">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buFont typeface="Arial" pitchFamily="34" charset="0"/>
              <a:buChar char="•"/>
            </a:pPr>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buFont typeface="Arial" pitchFamily="34" charset="0"/>
              <a:buChar char="•"/>
            </a:pPr>
            <a:endParaRPr lang="en-GB" dirty="0" smtClean="0">
              <a:latin typeface="Times New Roman" pitchFamily="18" charset="0"/>
              <a:cs typeface="Times New Roman" pitchFamily="18" charset="0"/>
            </a:endParaRPr>
          </a:p>
          <a:p>
            <a:pPr algn="just">
              <a:buFont typeface="Arial" pitchFamily="34" charset="0"/>
              <a:buChar char="•"/>
            </a:pPr>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359</TotalTime>
  <Words>2102</Words>
  <Application>Microsoft Office PowerPoint</Application>
  <PresentationFormat>On-screen Show (16:9)</PresentationFormat>
  <Paragraphs>152</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                             Project Overview:</vt:lpstr>
      <vt:lpstr>Proposed Solution:</vt:lpstr>
      <vt:lpstr>Slide 7</vt:lpstr>
      <vt:lpstr>Slide 8</vt:lpstr>
      <vt:lpstr>Technology Used</vt:lpstr>
      <vt:lpstr>                             Modelling &amp; Results</vt:lpstr>
      <vt:lpstr>Homepage</vt:lpstr>
      <vt:lpstr>About-Us-Page</vt:lpstr>
      <vt:lpstr>Service-Page</vt:lpstr>
      <vt:lpstr>Departments-Page</vt:lpstr>
      <vt:lpstr>Blog-Page</vt:lpstr>
      <vt:lpstr>                            Future Enhancements: </vt:lpstr>
      <vt:lpstr>                                          Conclusion </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38</cp:revision>
  <dcterms:modified xsi:type="dcterms:W3CDTF">2024-04-13T09:24:28Z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