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CE66-B700-0BD6-62F3-89FC3052E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342C8-3086-33F6-3851-36AC40FE4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6738-E583-ADF3-C8BA-36501BCB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9BF2-5D8A-4349-AE5D-6E98F05EF01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81515-8FEF-1AA1-38C3-3B552982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F792C-732C-A148-C19C-5BDFB1D7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DBF7-2082-4AF5-8EB8-EFDD1207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5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7BE8-40E3-8653-1171-FCD20C30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30D29-CFA1-B5A0-B4A0-409EE8320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A1B0-82D9-C9B9-4D79-9A79E93A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9BF2-5D8A-4349-AE5D-6E98F05EF01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D9778-FF11-4434-3368-319E5586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DE3D4-83B9-E11B-BD7A-4E821075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DBF7-2082-4AF5-8EB8-EFDD1207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4EE13-CCBE-A65E-FD6B-67720909A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2ACBC-1D5A-3CE4-36E1-11DA9B7D1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1008-D658-2831-F34F-E75ABC04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9BF2-5D8A-4349-AE5D-6E98F05EF01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0756-87EE-28F2-250B-CCA15116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883F-83FD-0CC9-7F79-BA88E2CE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DBF7-2082-4AF5-8EB8-EFDD1207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0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8FB1-3CE2-AACD-B9AA-86A4EE9B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2BD0-1299-A347-E5E8-AE9D0246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AEBEA-D87F-F9AE-BF73-4A8CDF43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9BF2-5D8A-4349-AE5D-6E98F05EF01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19CA7-0084-4756-FE85-36BB4570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6FA1E-13F8-F91A-6A59-6E0396CF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DBF7-2082-4AF5-8EB8-EFDD1207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8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0657-411E-05E5-7DD0-B58FADE6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9F086-5D3B-B792-685E-003E0C8BF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7EE35-93C1-ED6B-6800-C655AB27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9BF2-5D8A-4349-AE5D-6E98F05EF01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6723-77EF-6161-5737-AD51FAE9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9E9E-5776-5607-1D2A-26AD65A5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DBF7-2082-4AF5-8EB8-EFDD1207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6247-9B16-2561-096C-926EC15C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A11C-09C8-B22E-724A-EC5303544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59C77-349E-727C-A245-F79DC7072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E76C2-B8DE-6734-C4AF-99DCDBEB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9BF2-5D8A-4349-AE5D-6E98F05EF01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0109B-8647-CB21-8B2E-5232BF45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7E755-5A98-FF37-9724-2236CE85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DBF7-2082-4AF5-8EB8-EFDD1207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AFC-60C8-4ED0-E8A8-B71E6521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7BA3E-5266-2603-125D-33697161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543B1-3C95-362E-8F04-969DB9A91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AB088-D53B-D114-1B25-6ED49A20F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DB931-B64F-5ACA-3B05-C97258B02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7C14B-AA66-DB5C-C54D-1BE94C9B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9BF2-5D8A-4349-AE5D-6E98F05EF01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E8C0E-B887-7B76-D227-B1C0694D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44D0E-FD31-6EB4-E786-5562CD13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DBF7-2082-4AF5-8EB8-EFDD1207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1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E1D9-E75A-BD4C-3007-09A18796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C2689-65FF-ED16-8601-677CD314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9BF2-5D8A-4349-AE5D-6E98F05EF01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1BD3-4C86-94EA-367B-9C6E77FC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8BE36-63B5-9A9D-A0BC-27C9043E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DBF7-2082-4AF5-8EB8-EFDD1207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1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5F482-629C-7D2F-1575-365053C5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9BF2-5D8A-4349-AE5D-6E98F05EF01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262D2-C8A9-44D6-9D1D-96927299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650E9-72CF-4DE3-E416-31C2E67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DBF7-2082-4AF5-8EB8-EFDD1207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4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1F7B-B2E5-64F3-3CB3-1F7C2ED6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CE66A-A63F-E2CE-2B1A-26C6CA05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A0860-2307-775C-6CDC-DD16795A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0A46B-0F57-4F08-C5A2-6922B340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9BF2-5D8A-4349-AE5D-6E98F05EF01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8F4B1-1B58-8874-9AA1-0FB236F8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C6660-28E5-604B-5973-447B7D99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DBF7-2082-4AF5-8EB8-EFDD1207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8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06B6-58CD-1239-3D99-55FF245A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591D7-69F2-A8B0-E168-7576BDBE4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EF825-1046-16E5-47FE-84B59816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A267C-46C9-6DCC-0CE6-369967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9BF2-5D8A-4349-AE5D-6E98F05EF01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2994C-9BF7-9FAD-E283-51530FC8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2E345-07F6-8A50-267C-09DB958A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DBF7-2082-4AF5-8EB8-EFDD1207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F7ECC-2360-685B-80F1-63DDB01A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51E1D-7DE0-BDE5-350F-24B51A2CE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2E017-D2B5-B4ED-DE08-E3DD477EF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C9BF2-5D8A-4349-AE5D-6E98F05EF01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3B938-BD1A-BD1B-92E2-38699927B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2C7FA-6F1C-F304-6941-4747797DC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DBF7-2082-4AF5-8EB8-EFDD1207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C699-8750-8C5C-7B33-F8DBFA9C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31" y="213756"/>
            <a:ext cx="11744697" cy="64839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9E658-0340-0AAB-C1DE-C43C3FBB6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-1282535"/>
            <a:ext cx="9144000" cy="12825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3CECC-059C-3A6D-39AD-9EFFC26C3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5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</dc:creator>
  <cp:lastModifiedBy>pravin</cp:lastModifiedBy>
  <cp:revision>1</cp:revision>
  <dcterms:created xsi:type="dcterms:W3CDTF">2022-09-23T11:30:49Z</dcterms:created>
  <dcterms:modified xsi:type="dcterms:W3CDTF">2022-09-23T11:42:06Z</dcterms:modified>
</cp:coreProperties>
</file>