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EF4449-FC00-4443-8B04-FABB3D24205B}">
  <a:tblStyle styleId="{51EF4449-FC00-4443-8B04-FABB3D2420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Nunito-regular.fntdata"/><Relationship Id="rId10" Type="http://schemas.openxmlformats.org/officeDocument/2006/relationships/slide" Target="slides/slide4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4360ff4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4360ff4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4360ff4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84360ff4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4360ff42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4360ff42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Datathon 1: Analysis of Lung Cancer and BMI Risk Factors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Priyonto Saha, Kinna Zhao, Yacine Marouf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title"/>
          </p:nvPr>
        </p:nvSpPr>
        <p:spPr>
          <a:xfrm>
            <a:off x="1303800" y="256000"/>
            <a:ext cx="70305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84" name="Google Shape;284;p14"/>
          <p:cNvSpPr txBox="1"/>
          <p:nvPr>
            <p:ph idx="4294967295" type="body"/>
          </p:nvPr>
        </p:nvSpPr>
        <p:spPr>
          <a:xfrm>
            <a:off x="1156750" y="812500"/>
            <a:ext cx="70305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5"/>
              <a:t>1) Analyse and visualise the descriptive statistics of a lung cancer dataset from Ethiopia and a BMI dataset from Canada.</a:t>
            </a:r>
            <a:endParaRPr sz="37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5"/>
              <a:t>2) Predict the possible severity of cancer and rate of obesity through the use of linear regressions and K-nearest-neighbours on multiple risk factors. </a:t>
            </a:r>
            <a:endParaRPr sz="37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5"/>
              <a:t>3) If possible, determine any possible environmental, behavioural, and physical similarities between varying lung cancer patients and people with varying BMIs through the use of K means unsupervised learning. </a:t>
            </a:r>
            <a:endParaRPr sz="37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09221"/>
            <a:ext cx="4065274" cy="21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888" y="3009225"/>
            <a:ext cx="3770686" cy="213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1182675" y="4250925"/>
            <a:ext cx="6426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4294967295" type="title"/>
          </p:nvPr>
        </p:nvSpPr>
        <p:spPr>
          <a:xfrm>
            <a:off x="1162475" y="31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and preprocessing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316538"/>
            <a:ext cx="3007051" cy="25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353" y="1300088"/>
            <a:ext cx="3007049" cy="254332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/>
        </p:nvSpPr>
        <p:spPr>
          <a:xfrm>
            <a:off x="1297450" y="4106450"/>
            <a:ext cx="30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BMI dataset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5329425" y="4106450"/>
            <a:ext cx="30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Lung cancer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dataset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idx="4294967295" type="title"/>
          </p:nvPr>
        </p:nvSpPr>
        <p:spPr>
          <a:xfrm>
            <a:off x="1122925" y="30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938" y="1442538"/>
            <a:ext cx="3450175" cy="283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16"/>
          <p:cNvGraphicFramePr/>
          <p:nvPr/>
        </p:nvGraphicFramePr>
        <p:xfrm>
          <a:off x="5098075" y="82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{51EF4449-FC00-4443-8B04-FABB3D24205B}</a:tableStyleId>
              </a:tblPr>
              <a:tblGrid>
                <a:gridCol w="785375"/>
                <a:gridCol w="785375"/>
                <a:gridCol w="785375"/>
                <a:gridCol w="785375"/>
                <a:gridCol w="785375"/>
              </a:tblGrid>
              <a:tr h="2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class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precision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recall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f1-score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support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0.97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0.98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71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75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0.98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0.99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91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0.99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293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Macro avg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0.99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0.99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0.99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293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Micro avg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0.99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0.99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0.99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293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16"/>
          <p:cNvSpPr txBox="1"/>
          <p:nvPr/>
        </p:nvSpPr>
        <p:spPr>
          <a:xfrm>
            <a:off x="1361075" y="4316525"/>
            <a:ext cx="297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KNN on Cancer dataset with K = 2.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1122863" y="826950"/>
            <a:ext cx="34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 is Low Severity, 1 is Medium Severity,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 is High Severity, 3 is Healthy.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