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5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7" r:id="rId12"/>
    <p:sldId id="1304" r:id="rId13"/>
    <p:sldId id="1286" r:id="rId14"/>
    <p:sldId id="1287" r:id="rId15"/>
    <p:sldId id="1292" r:id="rId16"/>
    <p:sldId id="1293" r:id="rId17"/>
    <p:sldId id="1294" r:id="rId18"/>
    <p:sldId id="1295" r:id="rId19"/>
    <p:sldId id="1306" r:id="rId20"/>
    <p:sldId id="1296" r:id="rId21"/>
    <p:sldId id="1297" r:id="rId22"/>
    <p:sldId id="1288" r:id="rId23"/>
    <p:sldId id="1249" r:id="rId24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4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0000FF"/>
    <a:srgbClr val="213164"/>
    <a:srgbClr val="841910"/>
    <a:srgbClr val="DFDDFB"/>
    <a:srgbClr val="213163"/>
    <a:srgbClr val="E3E1FB"/>
    <a:srgbClr val="FFAB40"/>
    <a:srgbClr val="FFFF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84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64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977787" y="3428771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49539" y="3807514"/>
            <a:ext cx="2095554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P.Sajithaparveen</a:t>
            </a:r>
            <a:endParaRPr lang="en-US" sz="11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au:912421104036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96477" y="3934825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1" dirty="0">
                <a:solidFill>
                  <a:schemeClr val="tx1"/>
                </a:solidFill>
              </a:rPr>
              <a:t>SEC</a:t>
            </a:r>
            <a:endParaRPr lang="en-US" sz="11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103959" y="57435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00B050"/>
                </a:solidFill>
              </a:rPr>
              <a:t>Modelling &amp; Results</a:t>
            </a:r>
            <a:endParaRPr lang="en-IN" sz="1600" dirty="0">
              <a:solidFill>
                <a:srgbClr val="00B05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BD343F-9E4B-1363-3430-46FDE0FB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5F299-94E2-3435-D7AA-887FEABD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9826" y="1115123"/>
            <a:ext cx="7764348" cy="37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Register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F84B-6E42-5597-EAF5-37A815EB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5983" y="1065075"/>
            <a:ext cx="7565247" cy="39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398F3-5B32-0990-4FC9-45A35668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87705" y="1267649"/>
            <a:ext cx="4353721" cy="3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510363"/>
            <a:ext cx="7886430" cy="489097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Home-page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4FC9-6E63-446B-0DC5-B04133ED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2297" y="1085384"/>
            <a:ext cx="7759405" cy="39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44" y="489149"/>
            <a:ext cx="7886430" cy="624183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Question-page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1D670-5331-63F2-A9A4-1F0450C7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3544" y="1113332"/>
            <a:ext cx="7916462" cy="3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F8683-7A4C-2E28-3A3B-4E9631C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9707" y="1067824"/>
            <a:ext cx="8104584" cy="3954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419DD-2FE8-4A81-9A88-B7F33D5A1224}"/>
              </a:ext>
            </a:extLst>
          </p:cNvPr>
          <p:cNvSpPr txBox="1"/>
          <p:nvPr/>
        </p:nvSpPr>
        <p:spPr>
          <a:xfrm>
            <a:off x="1678085" y="606159"/>
            <a:ext cx="4575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</a:t>
            </a:r>
            <a:r>
              <a:rPr lang="en-US" sz="2400" b="1" dirty="0">
                <a:solidFill>
                  <a:srgbClr val="00B050"/>
                </a:solidFill>
              </a:rPr>
              <a:t>Voting-page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6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42392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Result-page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F5964-4088-E7B0-9A50-E77D1A6F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9563" y="1167161"/>
            <a:ext cx="8144874" cy="38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C1582-6BBA-34A2-62C5-E45DA8CDEA7C}"/>
              </a:ext>
            </a:extLst>
          </p:cNvPr>
          <p:cNvSpPr txBox="1"/>
          <p:nvPr/>
        </p:nvSpPr>
        <p:spPr>
          <a:xfrm>
            <a:off x="333999" y="1077691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User Authentication:</a:t>
            </a:r>
          </a:p>
          <a:p>
            <a:r>
              <a:rPr lang="en-US" dirty="0">
                <a:solidFill>
                  <a:srgbClr val="92D050"/>
                </a:solidFill>
              </a:rPr>
              <a:t>Implement user authentication to allow only registered users to vote.</a:t>
            </a:r>
          </a:p>
          <a:p>
            <a:r>
              <a:rPr lang="en-US" dirty="0">
                <a:solidFill>
                  <a:srgbClr val="92D050"/>
                </a:solidFill>
              </a:rPr>
              <a:t>Associate each vote with a user to prevent duplicate voting.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Multiple Choice Options: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Allow users to select multiple choices for a single poll.</a:t>
            </a:r>
          </a:p>
          <a:p>
            <a:r>
              <a:rPr lang="en-US" dirty="0">
                <a:solidFill>
                  <a:srgbClr val="92D050"/>
                </a:solidFill>
              </a:rPr>
              <a:t>Implement validation to ensure users do not exceed the allowed number of choices.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Real-Time Updates:</a:t>
            </a:r>
          </a:p>
          <a:p>
            <a:r>
              <a:rPr lang="en-US" dirty="0">
                <a:solidFill>
                  <a:srgbClr val="92D050"/>
                </a:solidFill>
              </a:rPr>
              <a:t>Use </a:t>
            </a:r>
            <a:r>
              <a:rPr lang="en-US" dirty="0" err="1">
                <a:solidFill>
                  <a:srgbClr val="92D050"/>
                </a:solidFill>
              </a:rPr>
              <a:t>WebSockets</a:t>
            </a:r>
            <a:r>
              <a:rPr lang="en-US" dirty="0">
                <a:solidFill>
                  <a:srgbClr val="92D050"/>
                </a:solidFill>
              </a:rPr>
              <a:t> or server-sent events to provide real-time updates of poll results without requiring page refreshes.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Improved UI/UX:</a:t>
            </a:r>
          </a:p>
          <a:p>
            <a:r>
              <a:rPr lang="en-US" dirty="0">
                <a:solidFill>
                  <a:srgbClr val="92D050"/>
                </a:solidFill>
              </a:rPr>
              <a:t>Enhance the user interface with modern design principles and responsive layouts.</a:t>
            </a:r>
          </a:p>
          <a:p>
            <a:r>
              <a:rPr lang="en-US" dirty="0">
                <a:solidFill>
                  <a:srgbClr val="92D050"/>
                </a:solidFill>
              </a:rPr>
              <a:t>Implement client-side validation for a smoother user experience. polls.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A8F84-69F6-23D0-8D5C-DF3FB6AFD68A}"/>
              </a:ext>
            </a:extLst>
          </p:cNvPr>
          <p:cNvSpPr txBox="1"/>
          <p:nvPr/>
        </p:nvSpPr>
        <p:spPr>
          <a:xfrm>
            <a:off x="349404" y="1125200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213264"/>
                </a:solidFill>
              </a:rPr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>
              <a:solidFill>
                <a:srgbClr val="213264"/>
              </a:solidFill>
            </a:endParaRPr>
          </a:p>
          <a:p>
            <a:r>
              <a:rPr lang="en-US" dirty="0">
                <a:solidFill>
                  <a:srgbClr val="213264"/>
                </a:solidFill>
              </a:rPr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>
                <a:solidFill>
                  <a:srgbClr val="213264"/>
                </a:solidFill>
              </a:rPr>
              <a:t>WebSockets</a:t>
            </a:r>
            <a:r>
              <a:rPr lang="en-US" dirty="0">
                <a:solidFill>
                  <a:srgbClr val="213264"/>
                </a:solidFill>
              </a:rPr>
              <a:t> or server-sent events, providing users with instant feedback on poll results without requiring page refreshes.</a:t>
            </a:r>
            <a:endParaRPr lang="en-IN" dirty="0">
              <a:solidFill>
                <a:srgbClr val="2132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31377" y="3072946"/>
            <a:ext cx="488124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Django Framework-</a:t>
            </a:r>
            <a:r>
              <a:rPr lang="en-US" sz="1600" b="1" dirty="0" err="1">
                <a:latin typeface="+mj-lt"/>
              </a:rPr>
              <a:t>Sajithaparveen</a:t>
            </a:r>
            <a:r>
              <a:rPr lang="en-US" sz="1600" b="1" dirty="0">
                <a:latin typeface="+mj-lt"/>
              </a:rPr>
              <a:t>-(4036,SEC)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7490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2336B-4FD8-9050-514D-7829454B5938}"/>
              </a:ext>
            </a:extLst>
          </p:cNvPr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F650E-95BA-FAF8-DABA-BB1547762012}"/>
              </a:ext>
            </a:extLst>
          </p:cNvPr>
          <p:cNvSpPr txBox="1"/>
          <p:nvPr/>
        </p:nvSpPr>
        <p:spPr>
          <a:xfrm>
            <a:off x="298948" y="1338145"/>
            <a:ext cx="77596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The primary objective of the </a:t>
            </a:r>
            <a:r>
              <a:rPr lang="en-US" sz="1600" b="1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Python Django online voting system</a:t>
            </a:r>
            <a:r>
              <a:rPr lang="en-US" sz="16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 is</a:t>
            </a:r>
          </a:p>
          <a:p>
            <a:pPr algn="l"/>
            <a:r>
              <a:rPr lang="en-US" sz="16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 to provide a convenient and efficient method for eligible voters to cast their votes using the internet.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-apple-system"/>
              </a:rPr>
              <a:t>              Voters can access the voting process through a secure website or a dedicated voting application.</a:t>
            </a:r>
            <a:endParaRPr lang="en-IN" sz="1600" b="0" i="0" dirty="0">
              <a:solidFill>
                <a:srgbClr val="0000F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-apple-system"/>
              </a:rPr>
              <a:t>            Aim to build a web application that facilitate voting on various questions . User can select their preferred choice for each question and t6he system will calculate and display the total votes</a:t>
            </a:r>
            <a:endParaRPr lang="en-US" sz="1600" b="0" i="0" dirty="0">
              <a:solidFill>
                <a:srgbClr val="0000FF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3416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Project Overview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FAA9-341C-8C30-A263-067268155BA1}"/>
              </a:ext>
            </a:extLst>
          </p:cNvPr>
          <p:cNvSpPr txBox="1"/>
          <p:nvPr/>
        </p:nvSpPr>
        <p:spPr>
          <a:xfrm>
            <a:off x="845820" y="1297835"/>
            <a:ext cx="7725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Application name : Voting Application</a:t>
            </a:r>
          </a:p>
          <a:p>
            <a:r>
              <a:rPr lang="en-IN" sz="1600" dirty="0">
                <a:solidFill>
                  <a:srgbClr val="00B0F0"/>
                </a:solidFill>
              </a:rPr>
              <a:t>Category              :Web application</a:t>
            </a:r>
          </a:p>
          <a:p>
            <a:r>
              <a:rPr lang="en-IN" sz="1600" dirty="0">
                <a:solidFill>
                  <a:srgbClr val="00B0F0"/>
                </a:solidFill>
              </a:rPr>
              <a:t>Features               :</a:t>
            </a:r>
          </a:p>
          <a:p>
            <a:r>
              <a:rPr lang="en-IN" sz="1600" dirty="0">
                <a:solidFill>
                  <a:srgbClr val="00B0F0"/>
                </a:solidFill>
              </a:rPr>
              <a:t>                              1)conduct polls with questions and multiple choices</a:t>
            </a:r>
          </a:p>
          <a:p>
            <a:r>
              <a:rPr lang="en-IN" sz="1600" dirty="0">
                <a:solidFill>
                  <a:srgbClr val="00B0F0"/>
                </a:solidFill>
              </a:rPr>
              <a:t>                              2)Allow user to vote for their preferred choice</a:t>
            </a:r>
          </a:p>
          <a:p>
            <a:r>
              <a:rPr lang="en-IN" sz="1600" dirty="0">
                <a:solidFill>
                  <a:srgbClr val="00B0F0"/>
                </a:solidFill>
              </a:rPr>
              <a:t>                              3)Display the votes for each questions</a:t>
            </a:r>
          </a:p>
          <a:p>
            <a:r>
              <a:rPr lang="en-IN" sz="1600" dirty="0">
                <a:solidFill>
                  <a:srgbClr val="00B0F0"/>
                </a:solidFill>
              </a:rPr>
              <a:t>                              4)admin panel for adding and managing questions</a:t>
            </a:r>
          </a:p>
          <a:p>
            <a:r>
              <a:rPr lang="en-IN" sz="1600" dirty="0">
                <a:solidFill>
                  <a:srgbClr val="00B0F0"/>
                </a:solidFill>
              </a:rPr>
              <a:t>Technologies Used:</a:t>
            </a:r>
          </a:p>
          <a:p>
            <a:r>
              <a:rPr lang="en-IN" sz="1600" dirty="0">
                <a:solidFill>
                  <a:srgbClr val="00B0F0"/>
                </a:solidFill>
              </a:rPr>
              <a:t>                              Django Framework to create a backend and handle database </a:t>
            </a:r>
          </a:p>
          <a:p>
            <a:r>
              <a:rPr lang="en-IN" sz="1600" dirty="0">
                <a:solidFill>
                  <a:srgbClr val="00B0F0"/>
                </a:solidFill>
              </a:rPr>
              <a:t>                              SQLite Database Django come with </a:t>
            </a:r>
            <a:r>
              <a:rPr lang="en-IN" sz="1600" dirty="0" err="1">
                <a:solidFill>
                  <a:srgbClr val="00B0F0"/>
                </a:solidFill>
              </a:rPr>
              <a:t>sqlite</a:t>
            </a:r>
            <a:r>
              <a:rPr lang="en-IN" sz="1600" dirty="0">
                <a:solidFill>
                  <a:srgbClr val="00B0F0"/>
                </a:solidFill>
              </a:rPr>
              <a:t> by default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B99BA-7A0E-E1C8-9AAF-E1BCB1B1187C}"/>
              </a:ext>
            </a:extLst>
          </p:cNvPr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accent1">
                    <a:lumMod val="75000"/>
                  </a:schemeClr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accent1">
                    <a:lumMod val="75000"/>
                  </a:schemeClr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accent1">
                    <a:lumMod val="75000"/>
                  </a:schemeClr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accent1">
                    <a:lumMod val="75000"/>
                  </a:schemeClr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26872" y="1102832"/>
            <a:ext cx="6545527" cy="3847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DD68C3-785B-747B-9BC3-459BB66E3F0D}"/>
              </a:ext>
            </a:extLst>
          </p:cNvPr>
          <p:cNvSpPr txBox="1"/>
          <p:nvPr/>
        </p:nvSpPr>
        <p:spPr>
          <a:xfrm flipH="1">
            <a:off x="3248246" y="620055"/>
            <a:ext cx="264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M</a:t>
            </a:r>
            <a:r>
              <a:rPr lang="en-IN" sz="2800" b="1" dirty="0">
                <a:solidFill>
                  <a:srgbClr val="00B050"/>
                </a:solidFill>
              </a:rPr>
              <a:t>odels.py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82F2-9D73-C4B2-0520-745854EB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119700" y="555600"/>
            <a:ext cx="2483658" cy="522659"/>
          </a:xfrm>
        </p:spPr>
        <p:txBody>
          <a:bodyPr/>
          <a:lstStyle/>
          <a:p>
            <a:r>
              <a:rPr lang="en-GB" dirty="0"/>
              <a:t>    </a:t>
            </a:r>
            <a:r>
              <a:rPr lang="en-GB" b="1" dirty="0">
                <a:solidFill>
                  <a:srgbClr val="00B050"/>
                </a:solidFill>
              </a:rPr>
              <a:t>Admin.py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3325-0DF1-1FC1-4C2F-B5259243B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666" y="1222744"/>
            <a:ext cx="7378994" cy="36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1884" y="989711"/>
            <a:ext cx="8426692" cy="4045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C39C9D-83DF-9106-6D8A-BA65D6A5A210}"/>
              </a:ext>
            </a:extLst>
          </p:cNvPr>
          <p:cNvSpPr txBox="1"/>
          <p:nvPr/>
        </p:nvSpPr>
        <p:spPr>
          <a:xfrm>
            <a:off x="3502776" y="6203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641</Words>
  <Application>Microsoft Office PowerPoint</Application>
  <PresentationFormat>On-screen Show (16:9)</PresentationFormat>
  <Paragraphs>84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-apple-system</vt:lpstr>
      <vt:lpstr>Arial</vt:lpstr>
      <vt:lpstr>Arial MT</vt:lpstr>
      <vt:lpstr>Calibri</vt:lpstr>
      <vt:lpstr>Söhne</vt:lpstr>
      <vt:lpstr>Söhne Mono</vt:lpstr>
      <vt:lpstr>Times New Roman</vt:lpstr>
      <vt:lpstr>Wingdings</vt:lpstr>
      <vt:lpstr>Simple Light</vt:lpstr>
      <vt:lpstr>PowerPoint Presentation</vt:lpstr>
      <vt:lpstr>PowerPoint Presentation</vt:lpstr>
      <vt:lpstr>Abstract : Django Online Voting System </vt:lpstr>
      <vt:lpstr>Problem Statement</vt:lpstr>
      <vt:lpstr>Project Overview</vt:lpstr>
      <vt:lpstr>Proposed Solution</vt:lpstr>
      <vt:lpstr>PowerPoint Presentation</vt:lpstr>
      <vt:lpstr>    Admin.py</vt:lpstr>
      <vt:lpstr>PowerPoint Presentation</vt:lpstr>
      <vt:lpstr>Technology Used</vt:lpstr>
      <vt:lpstr>Modelling &amp; Results</vt:lpstr>
      <vt:lpstr>Register page</vt:lpstr>
      <vt:lpstr>Login page</vt:lpstr>
      <vt:lpstr>Home-page</vt:lpstr>
      <vt:lpstr>Question-page</vt:lpstr>
      <vt:lpstr>PowerPoint Presentation</vt:lpstr>
      <vt:lpstr>Result-page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SAJI</cp:lastModifiedBy>
  <cp:revision>5</cp:revision>
  <dcterms:modified xsi:type="dcterms:W3CDTF">2024-04-11T15:08:03Z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