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0CC7-C17C-B703-F6D7-3E6AF370A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8964D-84D6-F22D-CF39-46435FDA8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DE6C7-124B-850D-AE8F-FFB5148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DD5-CD22-4897-A9C1-343CF38BBAD3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29C52-B8F4-F72E-DFE4-4CC7F55C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D1C48-E6AF-4784-47B0-6BFDE161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E0B6-EFBC-41DB-BD8B-A83605F5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5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7FC8-9981-7344-A0C3-A63228F6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9F1E-A2B6-6FF5-B54C-2A2FD3AB5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02CC4-5A5F-1B84-C73A-6800D708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DD5-CD22-4897-A9C1-343CF38BBAD3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0100-830C-FD95-C873-36288232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77EF3-167F-8D6D-B7AC-08C7A83F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E0B6-EFBC-41DB-BD8B-A83605F5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92158-DFD7-D357-72AA-B786DEB71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622D-E72F-4BB2-7258-94A27B263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5FD2-FADF-CDBD-FE7B-77964532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DD5-CD22-4897-A9C1-343CF38BBAD3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BFBF-C8E5-D388-DD8A-AB71AABB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FBFA-7B63-67B6-1C3C-F786803A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E0B6-EFBC-41DB-BD8B-A83605F5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93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54B6-6869-690B-EEE0-FC4E7394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7403-3DCB-CFF9-ED95-93BBA809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9A106-C312-4BE7-F07D-949DAB01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DD5-CD22-4897-A9C1-343CF38BBAD3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462D-E8EE-2E33-BE33-016F681A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70A4-3097-F25F-6A46-9EECA945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E0B6-EFBC-41DB-BD8B-A83605F5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29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27-D307-F877-C59B-2D09F43F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F4C78-95D1-4751-FA76-44CE0B9A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3DA9-F86E-BD42-1E2F-81BA045C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DD5-CD22-4897-A9C1-343CF38BBAD3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BDD79-4855-B61C-C459-BF883FD9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84675-7809-63F3-D161-C67ACE5E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E0B6-EFBC-41DB-BD8B-A83605F5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65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C4F5-523C-3AE4-064E-5BB170FF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859C-0AAF-DB2B-9B62-215B141E1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D155-12C0-C416-25A3-5BA1E400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000AC-FA72-A233-3744-E25F1CA3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DD5-CD22-4897-A9C1-343CF38BBAD3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FEFD1-7C97-9CF3-27AE-46E45C84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8C09E-3E90-09AB-BFDD-15338736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E0B6-EFBC-41DB-BD8B-A83605F5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5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F86F-64DF-A0EF-8603-B92B8D1D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7B45-BE98-4760-F427-190B6975C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DA64F-F83E-2BC1-0C9A-24C392299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BA8CB-4C5E-C4FB-8AA5-9B651701D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A56DA-466A-6450-7F1C-8416F70DD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EF253-FC06-4818-464C-AEE40487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DD5-CD22-4897-A9C1-343CF38BBAD3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5EEFB-CE89-719F-C370-181A3CE0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D90BA-3FA5-F01D-62B2-460F3403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E0B6-EFBC-41DB-BD8B-A83605F5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94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348F-93D1-FD9B-9243-9C1DFDAD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5682B-596E-19AE-1C11-01B923AC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DD5-CD22-4897-A9C1-343CF38BBAD3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15763-9401-497F-410D-B630116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48193-1C74-6580-487A-6F6E2F76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E0B6-EFBC-41DB-BD8B-A83605F5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0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19C34-BED5-2644-9181-9B3505A3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DD5-CD22-4897-A9C1-343CF38BBAD3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DD67C-107E-D448-1135-C0441FA8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C780A-704E-ACCC-1ADC-B9136E01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E0B6-EFBC-41DB-BD8B-A83605F5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620D-B87C-CDF7-ED31-BA74753B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141D-A659-8886-EF2A-71B5D293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B7AFA-3B57-A02D-0594-0248FF506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2CCEF-32FB-DE3A-DF15-23C09CB2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DD5-CD22-4897-A9C1-343CF38BBAD3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8F5A-EFC3-F294-F82A-5A9E3019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F4B95-4583-947B-9B7D-63E1669A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E0B6-EFBC-41DB-BD8B-A83605F5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11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58DE-9614-18F2-462F-4BA13C29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5F66E-66B1-44C6-0F33-5ACC40B43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5804B-40DF-3751-FB5F-31613B3DF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087F6-4513-BF07-AE39-666238FD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DD5-CD22-4897-A9C1-343CF38BBAD3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E9E99-23CC-CC23-56BF-3A079329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4F127-B411-FE27-6062-81D33060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E0B6-EFBC-41DB-BD8B-A83605F5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12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3D766-7E7F-9525-918A-C89B87FB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092A-6445-5028-4CB1-01032B30B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CE3FC-81E0-5AB7-8176-207040E16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ADD5-CD22-4897-A9C1-343CF38BBAD3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3C2F0-6E74-0E12-55D0-83CAA045D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12E9-E6E8-C9E1-2234-F1947E6D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E0B6-EFBC-41DB-BD8B-A83605F5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72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3D2436-E4A4-A4BE-67DF-B661F1BAE5F5}"/>
              </a:ext>
            </a:extLst>
          </p:cNvPr>
          <p:cNvSpPr/>
          <p:nvPr/>
        </p:nvSpPr>
        <p:spPr>
          <a:xfrm>
            <a:off x="0" y="0"/>
            <a:ext cx="159789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Pages</a:t>
            </a:r>
          </a:p>
          <a:p>
            <a:pPr marL="285750" indent="-285750">
              <a:buFontTx/>
              <a:buChar char="-"/>
            </a:pPr>
            <a:endParaRPr lang="en-GB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200" dirty="0">
                <a:solidFill>
                  <a:schemeClr val="tx1"/>
                </a:solidFill>
              </a:rPr>
              <a:t>Network security</a:t>
            </a:r>
          </a:p>
          <a:p>
            <a:pPr marL="285750" indent="-285750">
              <a:buFontTx/>
              <a:buChar char="-"/>
            </a:pPr>
            <a:endParaRPr lang="en-GB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GB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GB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200" dirty="0">
                <a:solidFill>
                  <a:schemeClr val="tx1"/>
                </a:solidFill>
              </a:rPr>
              <a:t>Application Security</a:t>
            </a:r>
          </a:p>
          <a:p>
            <a:pPr marL="285750" indent="-285750">
              <a:buFontTx/>
              <a:buChar char="-"/>
            </a:pPr>
            <a:endParaRPr lang="en-GB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GB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GB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200" dirty="0">
                <a:solidFill>
                  <a:schemeClr val="tx1"/>
                </a:solidFill>
              </a:rPr>
              <a:t>Data security</a:t>
            </a:r>
          </a:p>
          <a:p>
            <a:pPr marL="285750" indent="-285750">
              <a:buFontTx/>
              <a:buChar char="-"/>
            </a:pPr>
            <a:endParaRPr lang="en-GB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GB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GB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200" dirty="0">
                <a:solidFill>
                  <a:schemeClr val="tx1"/>
                </a:solidFill>
              </a:rPr>
              <a:t>Incident response and management</a:t>
            </a:r>
          </a:p>
          <a:p>
            <a:pPr marL="285750" indent="-285750">
              <a:buFontTx/>
              <a:buChar char="-"/>
            </a:pPr>
            <a:endParaRPr lang="en-GB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GB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GB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200" dirty="0">
                <a:solidFill>
                  <a:schemeClr val="tx1"/>
                </a:solidFill>
              </a:rPr>
              <a:t>Identity and access management (IAM)</a:t>
            </a:r>
          </a:p>
          <a:p>
            <a:pPr marL="285750" indent="-285750">
              <a:buFontTx/>
              <a:buChar char="-"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DAD3BA-649C-32E1-3CAE-79DFD127BED7}"/>
              </a:ext>
            </a:extLst>
          </p:cNvPr>
          <p:cNvSpPr/>
          <p:nvPr/>
        </p:nvSpPr>
        <p:spPr>
          <a:xfrm rot="5400000">
            <a:off x="5628085" y="-5628082"/>
            <a:ext cx="935835" cy="1219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339AE-503E-8F33-9656-D7B4ECB33159}"/>
              </a:ext>
            </a:extLst>
          </p:cNvPr>
          <p:cNvSpPr txBox="1"/>
          <p:nvPr/>
        </p:nvSpPr>
        <p:spPr>
          <a:xfrm>
            <a:off x="4387273" y="113976"/>
            <a:ext cx="372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Cyber 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3CD0EE-413D-459B-E66A-AE6252239C30}"/>
              </a:ext>
            </a:extLst>
          </p:cNvPr>
          <p:cNvSpPr/>
          <p:nvPr/>
        </p:nvSpPr>
        <p:spPr>
          <a:xfrm>
            <a:off x="1967345" y="1219199"/>
            <a:ext cx="3823855" cy="4876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Each page will be laid out the same following the same design so that it is easy to navigate. However will have its each individual tweaks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41FF0-45D4-EF4A-9D68-779B70EB9F83}"/>
              </a:ext>
            </a:extLst>
          </p:cNvPr>
          <p:cNvSpPr txBox="1"/>
          <p:nvPr/>
        </p:nvSpPr>
        <p:spPr>
          <a:xfrm>
            <a:off x="2105891" y="1311564"/>
            <a:ext cx="3491345" cy="93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Cyber security is etc.</a:t>
            </a:r>
          </a:p>
          <a:p>
            <a:r>
              <a:rPr lang="en-GB" dirty="0"/>
              <a:t>Introduction to cyber security and to the website….</a:t>
            </a:r>
          </a:p>
        </p:txBody>
      </p:sp>
      <p:pic>
        <p:nvPicPr>
          <p:cNvPr id="1028" name="Picture 4" descr="5 Big Cyberattacks in Oil and Gas">
            <a:extLst>
              <a:ext uri="{FF2B5EF4-FFF2-40B4-BE49-F238E27FC236}">
                <a16:creationId xmlns:a16="http://schemas.microsoft.com/office/drawing/2014/main" id="{1CFC38BA-86B8-DD15-3983-E246F0B0B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2" y="1219199"/>
            <a:ext cx="2907723" cy="232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Apps">
            <a:extLst>
              <a:ext uri="{FF2B5EF4-FFF2-40B4-BE49-F238E27FC236}">
                <a16:creationId xmlns:a16="http://schemas.microsoft.com/office/drawing/2014/main" id="{CA7726D1-D7E0-5ED4-8911-C2106404B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00" y="36575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A07F2E-5185-571C-541F-EB3EB3537303}"/>
              </a:ext>
            </a:extLst>
          </p:cNvPr>
          <p:cNvCxnSpPr/>
          <p:nvPr/>
        </p:nvCxnSpPr>
        <p:spPr>
          <a:xfrm flipH="1" flipV="1">
            <a:off x="8926225" y="5702060"/>
            <a:ext cx="1183933" cy="26741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6ECCF8-50BB-B7CD-5D5F-41A1006235F8}"/>
              </a:ext>
            </a:extLst>
          </p:cNvPr>
          <p:cNvSpPr txBox="1"/>
          <p:nvPr/>
        </p:nvSpPr>
        <p:spPr>
          <a:xfrm>
            <a:off x="10110158" y="5800724"/>
            <a:ext cx="95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Twitter link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FE848F-8AE4-60D5-251F-A936116F9D0C}"/>
              </a:ext>
            </a:extLst>
          </p:cNvPr>
          <p:cNvCxnSpPr>
            <a:cxnSpLocks/>
          </p:cNvCxnSpPr>
          <p:nvPr/>
        </p:nvCxnSpPr>
        <p:spPr>
          <a:xfrm flipH="1" flipV="1">
            <a:off x="9308525" y="3429000"/>
            <a:ext cx="1183933" cy="533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7A89E3-8D5E-1A78-414E-BB1C2561E26F}"/>
              </a:ext>
            </a:extLst>
          </p:cNvPr>
          <p:cNvSpPr txBox="1"/>
          <p:nvPr/>
        </p:nvSpPr>
        <p:spPr>
          <a:xfrm>
            <a:off x="10410866" y="3819740"/>
            <a:ext cx="178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Images to show design and more description of cyber security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0AF7CF-14E1-ED26-1E77-AA1F5FD12076}"/>
              </a:ext>
            </a:extLst>
          </p:cNvPr>
          <p:cNvCxnSpPr>
            <a:cxnSpLocks/>
          </p:cNvCxnSpPr>
          <p:nvPr/>
        </p:nvCxnSpPr>
        <p:spPr>
          <a:xfrm flipH="1">
            <a:off x="7742292" y="611249"/>
            <a:ext cx="1651874" cy="696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044BB5-79BC-F4D6-6C37-5646C87F8ABC}"/>
              </a:ext>
            </a:extLst>
          </p:cNvPr>
          <p:cNvSpPr txBox="1"/>
          <p:nvPr/>
        </p:nvSpPr>
        <p:spPr>
          <a:xfrm>
            <a:off x="9518191" y="467919"/>
            <a:ext cx="194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to Home page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27175A-B2B8-03CC-5A3F-89BAAF100853}"/>
              </a:ext>
            </a:extLst>
          </p:cNvPr>
          <p:cNvCxnSpPr>
            <a:cxnSpLocks/>
          </p:cNvCxnSpPr>
          <p:nvPr/>
        </p:nvCxnSpPr>
        <p:spPr>
          <a:xfrm flipH="1">
            <a:off x="368997" y="646067"/>
            <a:ext cx="588535" cy="370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D7F140-3FCF-ED48-891A-A572F1DFAC1A}"/>
              </a:ext>
            </a:extLst>
          </p:cNvPr>
          <p:cNvSpPr txBox="1"/>
          <p:nvPr/>
        </p:nvSpPr>
        <p:spPr>
          <a:xfrm>
            <a:off x="798945" y="284672"/>
            <a:ext cx="1719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Links to the pages on website</a:t>
            </a:r>
          </a:p>
        </p:txBody>
      </p:sp>
    </p:spTree>
    <p:extLst>
      <p:ext uri="{BB962C8B-B14F-4D97-AF65-F5344CB8AC3E}">
        <p14:creationId xmlns:p14="http://schemas.microsoft.com/office/powerpoint/2010/main" val="164513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83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zak.parkinson</dc:creator>
  <cp:lastModifiedBy>zak.parkinson</cp:lastModifiedBy>
  <cp:revision>2</cp:revision>
  <dcterms:created xsi:type="dcterms:W3CDTF">2023-05-10T00:26:21Z</dcterms:created>
  <dcterms:modified xsi:type="dcterms:W3CDTF">2023-05-11T22:09:30Z</dcterms:modified>
</cp:coreProperties>
</file>