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comments/comment1.xml" ContentType="application/vnd.openxmlformats-officedocument.presentationml.comments+xml"/>
  <Override PartName="/ppt/tags/tag4.xml" ContentType="application/vnd.openxmlformats-officedocument.presentationml.tags+xml"/>
  <Override PartName="/ppt/notesSlides/notesSlide4.xml" ContentType="application/vnd.openxmlformats-officedocument.presentationml.notesSlide+xml"/>
  <Override PartName="/ppt/comments/comment2.xml" ContentType="application/vnd.openxmlformats-officedocument.presentationml.comment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comments/comment3.xml" ContentType="application/vnd.openxmlformats-officedocument.presentationml.comments+xml"/>
  <Override PartName="/ppt/tags/tag7.xml" ContentType="application/vnd.openxmlformats-officedocument.presentationml.tags+xml"/>
  <Override PartName="/ppt/comments/comment4.xml" ContentType="application/vnd.openxmlformats-officedocument.presentationml.comments+xml"/>
  <Override PartName="/ppt/tags/tag8.xml" ContentType="application/vnd.openxmlformats-officedocument.presentationml.tags+xml"/>
  <Override PartName="/ppt/comments/comment5.xml" ContentType="application/vnd.openxmlformats-officedocument.presentationml.comments+xml"/>
  <Override PartName="/ppt/tags/tag9.xml" ContentType="application/vnd.openxmlformats-officedocument.presentationml.tags+xml"/>
  <Override PartName="/ppt/comments/comment6.xml" ContentType="application/vnd.openxmlformats-officedocument.presentationml.comments+xml"/>
  <Override PartName="/ppt/tags/tag10.xml" ContentType="application/vnd.openxmlformats-officedocument.presentationml.tags+xml"/>
  <Override PartName="/ppt/notesSlides/notesSlide7.xml" ContentType="application/vnd.openxmlformats-officedocument.presentationml.notesSlide+xml"/>
  <Override PartName="/ppt/comments/comment7.xml" ContentType="application/vnd.openxmlformats-officedocument.presentationml.comments+xml"/>
  <Override PartName="/ppt/tags/tag11.xml" ContentType="application/vnd.openxmlformats-officedocument.presentationml.tags+xml"/>
  <Override PartName="/ppt/comments/comment8.xml" ContentType="application/vnd.openxmlformats-officedocument.presentationml.comments+xml"/>
  <Override PartName="/ppt/tags/tag12.xml" ContentType="application/vnd.openxmlformats-officedocument.presentationml.tags+xml"/>
  <Override PartName="/ppt/notesSlides/notesSlide8.xml" ContentType="application/vnd.openxmlformats-officedocument.presentationml.notesSlide+xml"/>
  <Override PartName="/ppt/comments/comment9.xml" ContentType="application/vnd.openxmlformats-officedocument.presentationml.comment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comments/comment10.xml" ContentType="application/vnd.openxmlformats-officedocument.presentationml.comments+xml"/>
  <Override PartName="/ppt/tags/tag24.xml" ContentType="application/vnd.openxmlformats-officedocument.presentationml.tags+xml"/>
  <Override PartName="/ppt/comments/comment11.xml" ContentType="application/vnd.openxmlformats-officedocument.presentationml.comments+xml"/>
  <Override PartName="/ppt/tags/tag25.xml" ContentType="application/vnd.openxmlformats-officedocument.presentationml.tag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notesSlides/notesSlide14.xml" ContentType="application/vnd.openxmlformats-officedocument.presentationml.notesSlide+xml"/>
  <Override PartName="/ppt/comments/comment23.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24.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25.xml" ContentType="application/vnd.openxmlformats-officedocument.presentationml.comments+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101"/>
  </p:notesMasterIdLst>
  <p:sldIdLst>
    <p:sldId id="335" r:id="rId5"/>
    <p:sldId id="256" r:id="rId6"/>
    <p:sldId id="257" r:id="rId7"/>
    <p:sldId id="258" r:id="rId8"/>
    <p:sldId id="336" r:id="rId9"/>
    <p:sldId id="259" r:id="rId10"/>
    <p:sldId id="260" r:id="rId11"/>
    <p:sldId id="261" r:id="rId12"/>
    <p:sldId id="262" r:id="rId13"/>
    <p:sldId id="337" r:id="rId14"/>
    <p:sldId id="264" r:id="rId15"/>
    <p:sldId id="266" r:id="rId16"/>
    <p:sldId id="344" r:id="rId17"/>
    <p:sldId id="345" r:id="rId18"/>
    <p:sldId id="346" r:id="rId19"/>
    <p:sldId id="347" r:id="rId20"/>
    <p:sldId id="348" r:id="rId21"/>
    <p:sldId id="350" r:id="rId22"/>
    <p:sldId id="351" r:id="rId23"/>
    <p:sldId id="352" r:id="rId24"/>
    <p:sldId id="271" r:id="rId25"/>
    <p:sldId id="272" r:id="rId26"/>
    <p:sldId id="273" r:id="rId27"/>
    <p:sldId id="274" r:id="rId28"/>
    <p:sldId id="275" r:id="rId29"/>
    <p:sldId id="357" r:id="rId30"/>
    <p:sldId id="276" r:id="rId31"/>
    <p:sldId id="277" r:id="rId32"/>
    <p:sldId id="353" r:id="rId33"/>
    <p:sldId id="278" r:id="rId34"/>
    <p:sldId id="354" r:id="rId35"/>
    <p:sldId id="358" r:id="rId36"/>
    <p:sldId id="359" r:id="rId37"/>
    <p:sldId id="364" r:id="rId38"/>
    <p:sldId id="361" r:id="rId39"/>
    <p:sldId id="362" r:id="rId40"/>
    <p:sldId id="363" r:id="rId41"/>
    <p:sldId id="279" r:id="rId42"/>
    <p:sldId id="355" r:id="rId43"/>
    <p:sldId id="280" r:id="rId44"/>
    <p:sldId id="356" r:id="rId45"/>
    <p:sldId id="281" r:id="rId46"/>
    <p:sldId id="282" r:id="rId47"/>
    <p:sldId id="283" r:id="rId48"/>
    <p:sldId id="284" r:id="rId49"/>
    <p:sldId id="285" r:id="rId50"/>
    <p:sldId id="287" r:id="rId51"/>
    <p:sldId id="288" r:id="rId52"/>
    <p:sldId id="286" r:id="rId53"/>
    <p:sldId id="291" r:id="rId54"/>
    <p:sldId id="339" r:id="rId55"/>
    <p:sldId id="340" r:id="rId56"/>
    <p:sldId id="290" r:id="rId57"/>
    <p:sldId id="289" r:id="rId58"/>
    <p:sldId id="341" r:id="rId59"/>
    <p:sldId id="342" r:id="rId60"/>
    <p:sldId id="295" r:id="rId61"/>
    <p:sldId id="296" r:id="rId62"/>
    <p:sldId id="297" r:id="rId63"/>
    <p:sldId id="298" r:id="rId64"/>
    <p:sldId id="299" r:id="rId65"/>
    <p:sldId id="300" r:id="rId66"/>
    <p:sldId id="301" r:id="rId67"/>
    <p:sldId id="302" r:id="rId68"/>
    <p:sldId id="303" r:id="rId69"/>
    <p:sldId id="338"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 id="319" r:id="rId86"/>
    <p:sldId id="320" r:id="rId87"/>
    <p:sldId id="321" r:id="rId88"/>
    <p:sldId id="322" r:id="rId89"/>
    <p:sldId id="323" r:id="rId90"/>
    <p:sldId id="324" r:id="rId91"/>
    <p:sldId id="325" r:id="rId92"/>
    <p:sldId id="326" r:id="rId93"/>
    <p:sldId id="327" r:id="rId94"/>
    <p:sldId id="328" r:id="rId95"/>
    <p:sldId id="329" r:id="rId96"/>
    <p:sldId id="330" r:id="rId97"/>
    <p:sldId id="331" r:id="rId98"/>
    <p:sldId id="332" r:id="rId99"/>
    <p:sldId id="333" r:id="rId100"/>
  </p:sldIdLst>
  <p:sldSz cx="12192000" cy="6858000"/>
  <p:notesSz cx="6858000" cy="2286000"/>
  <p:custDataLst>
    <p:tags r:id="rId10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it 1" id="{FE05A41E-2906-4367-8E9A-135364AC0A71}">
          <p14:sldIdLst>
            <p14:sldId id="335"/>
          </p14:sldIdLst>
        </p14:section>
        <p14:section name="1.01 Introduction to AP CS" id="{8CE09C00-C860-4D5F-BD3A-AA782316608C}">
          <p14:sldIdLst>
            <p14:sldId id="256"/>
            <p14:sldId id="257"/>
            <p14:sldId id="258"/>
            <p14:sldId id="336"/>
            <p14:sldId id="259"/>
            <p14:sldId id="260"/>
            <p14:sldId id="261"/>
            <p14:sldId id="262"/>
            <p14:sldId id="337"/>
            <p14:sldId id="264"/>
          </p14:sldIdLst>
        </p14:section>
        <p14:section name="1.02 Algorithms and Computational Thinking" id="{6413F062-C6FB-41C2-9FEE-7659114B54F5}">
          <p14:sldIdLst>
            <p14:sldId id="266"/>
            <p14:sldId id="344"/>
            <p14:sldId id="345"/>
            <p14:sldId id="346"/>
            <p14:sldId id="347"/>
            <p14:sldId id="348"/>
            <p14:sldId id="350"/>
            <p14:sldId id="351"/>
            <p14:sldId id="352"/>
            <p14:sldId id="271"/>
            <p14:sldId id="272"/>
          </p14:sldIdLst>
        </p14:section>
        <p14:section name="1.03 Strings and Console Output" id="{EED6D9A4-53AC-4F4C-9F96-C6A435D6853E}">
          <p14:sldIdLst>
            <p14:sldId id="273"/>
            <p14:sldId id="274"/>
            <p14:sldId id="275"/>
            <p14:sldId id="357"/>
            <p14:sldId id="276"/>
            <p14:sldId id="277"/>
            <p14:sldId id="353"/>
            <p14:sldId id="278"/>
            <p14:sldId id="354"/>
            <p14:sldId id="358"/>
            <p14:sldId id="359"/>
            <p14:sldId id="364"/>
            <p14:sldId id="361"/>
            <p14:sldId id="362"/>
            <p14:sldId id="363"/>
            <p14:sldId id="279"/>
            <p14:sldId id="355"/>
            <p14:sldId id="280"/>
            <p14:sldId id="356"/>
            <p14:sldId id="281"/>
            <p14:sldId id="282"/>
            <p14:sldId id="283"/>
          </p14:sldIdLst>
        </p14:section>
        <p14:section name="1.04 Common Errors and Comments" id="{DEE8FC23-9C32-4130-8815-D300E4E72AFD}">
          <p14:sldIdLst>
            <p14:sldId id="284"/>
            <p14:sldId id="285"/>
            <p14:sldId id="287"/>
            <p14:sldId id="288"/>
            <p14:sldId id="286"/>
            <p14:sldId id="291"/>
            <p14:sldId id="339"/>
            <p14:sldId id="340"/>
            <p14:sldId id="290"/>
            <p14:sldId id="289"/>
            <p14:sldId id="341"/>
            <p14:sldId id="342"/>
            <p14:sldId id="295"/>
            <p14:sldId id="296"/>
          </p14:sldIdLst>
        </p14:section>
        <p14:section name="1.05 Static Methods and Method Calls" id="{BD3B2B47-3FD7-47FD-BF01-31A68E4623F9}">
          <p14:sldIdLst>
            <p14:sldId id="297"/>
            <p14:sldId id="298"/>
            <p14:sldId id="299"/>
            <p14:sldId id="300"/>
            <p14:sldId id="301"/>
            <p14:sldId id="302"/>
            <p14:sldId id="303"/>
            <p14:sldId id="338"/>
            <p14:sldId id="304"/>
            <p14:sldId id="305"/>
            <p14:sldId id="306"/>
            <p14:sldId id="307"/>
            <p14:sldId id="308"/>
            <p14:sldId id="309"/>
            <p14:sldId id="310"/>
          </p14:sldIdLst>
        </p14:section>
        <p14:section name="1.06 Static Methods and Method Calls (2)" id="{3F4C2657-4F8F-4C95-ADEE-FAB4048947E7}">
          <p14:sldIdLst>
            <p14:sldId id="311"/>
            <p14:sldId id="312"/>
            <p14:sldId id="313"/>
            <p14:sldId id="314"/>
            <p14:sldId id="315"/>
            <p14:sldId id="316"/>
            <p14:sldId id="317"/>
          </p14:sldIdLst>
        </p14:section>
        <p14:section name="1.07 Programming Project" id="{1583988A-F577-47D5-B078-F8FA480088BE}">
          <p14:sldIdLst>
            <p14:sldId id="318"/>
            <p14:sldId id="319"/>
            <p14:sldId id="320"/>
            <p14:sldId id="321"/>
            <p14:sldId id="322"/>
          </p14:sldIdLst>
        </p14:section>
        <p14:section name="1.08 Finding and Fixing Errors" id="{87326492-9793-4581-8F14-2BD39C373C52}">
          <p14:sldIdLst>
            <p14:sldId id="323"/>
            <p14:sldId id="324"/>
            <p14:sldId id="325"/>
            <p14:sldId id="326"/>
            <p14:sldId id="327"/>
            <p14:sldId id="328"/>
            <p14:sldId id="329"/>
            <p14:sldId id="330"/>
            <p14:sldId id="331"/>
          </p14:sldIdLst>
        </p14:section>
        <p14:section name="1.09 Review" id="{58E4FB7E-5237-4EF5-A994-B5DDC797EF2B}">
          <p14:sldIdLst>
            <p14:sldId id="332"/>
            <p14:sldId id="33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ey McCullough" initials="CM" lastIdx="39" clrIdx="0">
    <p:extLst>
      <p:ext uri="{19B8F6BF-5375-455C-9EA6-DF929625EA0E}">
        <p15:presenceInfo xmlns:p15="http://schemas.microsoft.com/office/powerpoint/2012/main" userId="S::casey@tealsk12.org::9535b8d8-12d3-4db1-8983-beb528848384" providerId="AD"/>
      </p:ext>
    </p:extLst>
  </p:cmAuthor>
  <p:cmAuthor id="2" name="Joey Knapp" initials="JK" lastIdx="6" clrIdx="1">
    <p:extLst>
      <p:ext uri="{19B8F6BF-5375-455C-9EA6-DF929625EA0E}">
        <p15:presenceInfo xmlns:p15="http://schemas.microsoft.com/office/powerpoint/2012/main" userId="Joey Knapp" providerId="None"/>
      </p:ext>
    </p:extLst>
  </p:cmAuthor>
  <p:cmAuthor id="3" name="Kenney Chan" initials="KC" lastIdx="9" clrIdx="2">
    <p:extLst>
      <p:ext uri="{19B8F6BF-5375-455C-9EA6-DF929625EA0E}">
        <p15:presenceInfo xmlns:p15="http://schemas.microsoft.com/office/powerpoint/2012/main" userId="Kenney 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05FEB-B2AB-99E3-D0BC-D34B69FAD612}" v="1518" dt="2020-05-07T20:21:52.238"/>
    <p1510:client id="{69D18387-54C8-4C4F-B5A0-F523E08FD21A}" v="414" dt="2020-04-28T22:37:54.039"/>
    <p1510:client id="{CA4B1F23-3BAF-4933-BCAD-A1D889D15C06}" v="22" dt="2020-04-28T13:48:31.183"/>
    <p1510:client id="{E3A9DCC5-71E7-41C0-B6AB-9AF055567FA3}" v="392" dt="2020-05-07T20:35:42.741"/>
    <p1510:client id="{F5A146F1-49EC-4542-BE7F-4B257D3093CE}" v="7" dt="2020-04-28T14:04:06.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4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ableStyles" Target="tableStyle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gs" Target="tags/tag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commentAuthors" Target="commentAuthors.xml"/><Relationship Id="rId108" Type="http://schemas.microsoft.com/office/2016/11/relationships/changesInfo" Target="changesInfos/changesInfo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microsoft.com/office/2015/10/relationships/revisionInfo" Target="revisionInfo.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y Chan" userId="5a28d3e1-f9b7-4594-b528-eac228e996fc" providerId="ADAL" clId="{34E056F6-E9E3-4F43-A249-808ACC87AACE}"/>
    <pc:docChg chg="undo custSel addSld delSld modSld sldOrd addMainMaster modMainMaster">
      <pc:chgData name="Kenney Chan" userId="5a28d3e1-f9b7-4594-b528-eac228e996fc" providerId="ADAL" clId="{34E056F6-E9E3-4F43-A249-808ACC87AACE}" dt="2020-04-28T18:18:35.760" v="367" actId="20577"/>
      <pc:docMkLst>
        <pc:docMk/>
      </pc:docMkLst>
      <pc:sldChg chg="modSp mod modNotesTx">
        <pc:chgData name="Kenney Chan" userId="5a28d3e1-f9b7-4594-b528-eac228e996fc" providerId="ADAL" clId="{34E056F6-E9E3-4F43-A249-808ACC87AACE}" dt="2020-04-07T18:30:06.085" v="210" actId="20577"/>
        <pc:sldMkLst>
          <pc:docMk/>
          <pc:sldMk cId="2808789185" sldId="257"/>
        </pc:sldMkLst>
        <pc:spChg chg="mod">
          <ac:chgData name="Kenney Chan" userId="5a28d3e1-f9b7-4594-b528-eac228e996fc" providerId="ADAL" clId="{34E056F6-E9E3-4F43-A249-808ACC87AACE}" dt="2020-04-07T18:27:09.264" v="77" actId="20577"/>
          <ac:spMkLst>
            <pc:docMk/>
            <pc:sldMk cId="2808789185" sldId="257"/>
            <ac:spMk id="2" creationId="{00000000-0000-0000-0000-000000000000}"/>
          </ac:spMkLst>
        </pc:spChg>
        <pc:spChg chg="mod">
          <ac:chgData name="Kenney Chan" userId="5a28d3e1-f9b7-4594-b528-eac228e996fc" providerId="ADAL" clId="{34E056F6-E9E3-4F43-A249-808ACC87AACE}" dt="2020-04-07T18:30:06.085" v="210" actId="20577"/>
          <ac:spMkLst>
            <pc:docMk/>
            <pc:sldMk cId="2808789185" sldId="257"/>
            <ac:spMk id="3" creationId="{00000000-0000-0000-0000-000000000000}"/>
          </ac:spMkLst>
        </pc:spChg>
      </pc:sldChg>
      <pc:sldChg chg="modSp mod">
        <pc:chgData name="Kenney Chan" userId="5a28d3e1-f9b7-4594-b528-eac228e996fc" providerId="ADAL" clId="{34E056F6-E9E3-4F43-A249-808ACC87AACE}" dt="2020-04-07T18:33:39.716" v="313"/>
        <pc:sldMkLst>
          <pc:docMk/>
          <pc:sldMk cId="316919517" sldId="258"/>
        </pc:sldMkLst>
        <pc:spChg chg="mod">
          <ac:chgData name="Kenney Chan" userId="5a28d3e1-f9b7-4594-b528-eac228e996fc" providerId="ADAL" clId="{34E056F6-E9E3-4F43-A249-808ACC87AACE}" dt="2020-04-07T18:33:39.716" v="313"/>
          <ac:spMkLst>
            <pc:docMk/>
            <pc:sldMk cId="316919517" sldId="258"/>
            <ac:spMk id="3" creationId="{00000000-0000-0000-0000-000000000000}"/>
          </ac:spMkLst>
        </pc:spChg>
      </pc:sldChg>
      <pc:sldChg chg="modSp mod">
        <pc:chgData name="Kenney Chan" userId="5a28d3e1-f9b7-4594-b528-eac228e996fc" providerId="ADAL" clId="{34E056F6-E9E3-4F43-A249-808ACC87AACE}" dt="2020-04-28T18:18:35.760" v="367" actId="20577"/>
        <pc:sldMkLst>
          <pc:docMk/>
          <pc:sldMk cId="2643015120" sldId="287"/>
        </pc:sldMkLst>
        <pc:spChg chg="mod">
          <ac:chgData name="Kenney Chan" userId="5a28d3e1-f9b7-4594-b528-eac228e996fc" providerId="ADAL" clId="{34E056F6-E9E3-4F43-A249-808ACC87AACE}" dt="2020-04-28T18:18:35.760" v="367" actId="20577"/>
          <ac:spMkLst>
            <pc:docMk/>
            <pc:sldMk cId="2643015120" sldId="287"/>
            <ac:spMk id="3" creationId="{00000000-0000-0000-0000-000000000000}"/>
          </ac:spMkLst>
        </pc:spChg>
      </pc:sldChg>
      <pc:sldChg chg="modSp new del mod ord">
        <pc:chgData name="Kenney Chan" userId="5a28d3e1-f9b7-4594-b528-eac228e996fc" providerId="ADAL" clId="{34E056F6-E9E3-4F43-A249-808ACC87AACE}" dt="2020-04-08T20:36:01.151" v="341" actId="2696"/>
        <pc:sldMkLst>
          <pc:docMk/>
          <pc:sldMk cId="1601015800" sldId="334"/>
        </pc:sldMkLst>
        <pc:spChg chg="mod">
          <ac:chgData name="Kenney Chan" userId="5a28d3e1-f9b7-4594-b528-eac228e996fc" providerId="ADAL" clId="{34E056F6-E9E3-4F43-A249-808ACC87AACE}" dt="2020-04-07T18:25:27.249" v="38" actId="20577"/>
          <ac:spMkLst>
            <pc:docMk/>
            <pc:sldMk cId="1601015800" sldId="334"/>
            <ac:spMk id="2" creationId="{BB34B83F-D575-4401-A441-CEDB85926959}"/>
          </ac:spMkLst>
        </pc:spChg>
      </pc:sldChg>
      <pc:sldChg chg="modSp add mod">
        <pc:chgData name="Kenney Chan" userId="5a28d3e1-f9b7-4594-b528-eac228e996fc" providerId="ADAL" clId="{34E056F6-E9E3-4F43-A249-808ACC87AACE}" dt="2020-04-08T20:35:53.821" v="340" actId="20577"/>
        <pc:sldMkLst>
          <pc:docMk/>
          <pc:sldMk cId="1795078537" sldId="335"/>
        </pc:sldMkLst>
        <pc:spChg chg="mod">
          <ac:chgData name="Kenney Chan" userId="5a28d3e1-f9b7-4594-b528-eac228e996fc" providerId="ADAL" clId="{34E056F6-E9E3-4F43-A249-808ACC87AACE}" dt="2020-04-08T20:35:49.259" v="333" actId="20577"/>
          <ac:spMkLst>
            <pc:docMk/>
            <pc:sldMk cId="1795078537" sldId="335"/>
            <ac:spMk id="4" creationId="{00000000-0000-0000-0000-000000000000}"/>
          </ac:spMkLst>
        </pc:spChg>
        <pc:spChg chg="mod">
          <ac:chgData name="Kenney Chan" userId="5a28d3e1-f9b7-4594-b528-eac228e996fc" providerId="ADAL" clId="{34E056F6-E9E3-4F43-A249-808ACC87AACE}" dt="2020-04-08T20:35:53.821" v="340" actId="20577"/>
          <ac:spMkLst>
            <pc:docMk/>
            <pc:sldMk cId="1795078537" sldId="335"/>
            <ac:spMk id="5" creationId="{00000000-0000-0000-0000-000000000000}"/>
          </ac:spMkLst>
        </pc:spChg>
      </pc:sldChg>
      <pc:sldMasterChg chg="add addSldLayout">
        <pc:chgData name="Kenney Chan" userId="5a28d3e1-f9b7-4594-b528-eac228e996fc" providerId="ADAL" clId="{34E056F6-E9E3-4F43-A249-808ACC87AACE}" dt="2020-04-08T20:35:00.392" v="314" actId="22"/>
        <pc:sldMasterMkLst>
          <pc:docMk/>
          <pc:sldMasterMk cId="3846898938" sldId="2147483662"/>
        </pc:sldMasterMkLst>
        <pc:sldLayoutChg chg="add">
          <pc:chgData name="Kenney Chan" userId="5a28d3e1-f9b7-4594-b528-eac228e996fc" providerId="ADAL" clId="{34E056F6-E9E3-4F43-A249-808ACC87AACE}" dt="2020-04-08T20:35:00.392" v="314" actId="22"/>
          <pc:sldLayoutMkLst>
            <pc:docMk/>
            <pc:sldMasterMk cId="3846898938" sldId="2147483662"/>
            <pc:sldLayoutMk cId="1770585258" sldId="214748366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675741203" sldId="214748366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53918829" sldId="214748366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61827675" sldId="214748366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00788540" sldId="214748366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07057698" sldId="214748366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015901555" sldId="214748366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219249011" sldId="214748366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28933686" sldId="214748367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4245009060" sldId="214748367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469730192" sldId="214748367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586075909" sldId="214748367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584090405" sldId="214748367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69794429" sldId="214748367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993319038" sldId="214748367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761611803" sldId="214748367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015516294" sldId="214748367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795914297" sldId="214748367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933148684" sldId="214748368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751921142" sldId="214748368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829757294" sldId="214748368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42870051" sldId="214748368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768293913" sldId="214748368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182062036" sldId="214748368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57387310" sldId="214748368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68512264" sldId="214748368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67811841" sldId="214748368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582334204" sldId="214748368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567955594" sldId="214748369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543423263" sldId="214748369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979233928" sldId="214748369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96697395" sldId="214748369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687177416" sldId="214748369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65698572" sldId="214748369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582249813" sldId="214748369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660538372" sldId="214748369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883805291" sldId="214748369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636988506" sldId="214748369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821489434" sldId="214748370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007944024" sldId="214748370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32914277" sldId="214748370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4079257611" sldId="214748370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893691774" sldId="214748370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574021609" sldId="214748370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866163512" sldId="214748370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918203540" sldId="214748370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155569937" sldId="214748370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415222129" sldId="214748370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221722907" sldId="214748371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769616731" sldId="214748371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026159734" sldId="214748371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661783991" sldId="2147483713"/>
          </pc:sldLayoutMkLst>
        </pc:sldLayoutChg>
      </pc:sldMasterChg>
      <pc:sldMasterChg chg="replId modSldLayout">
        <pc:chgData name="Kenney Chan" userId="5a28d3e1-f9b7-4594-b528-eac228e996fc" providerId="ADAL" clId="{34E056F6-E9E3-4F43-A249-808ACC87AACE}" dt="2020-04-08T20:35:00.392" v="314" actId="22"/>
        <pc:sldMasterMkLst>
          <pc:docMk/>
          <pc:sldMasterMk cId="3630221427" sldId="2147483724"/>
        </pc:sldMasterMkLst>
        <pc:sldLayoutChg chg="replId">
          <pc:chgData name="Kenney Chan" userId="5a28d3e1-f9b7-4594-b528-eac228e996fc" providerId="ADAL" clId="{34E056F6-E9E3-4F43-A249-808ACC87AACE}" dt="2020-04-08T20:35:00.392" v="314" actId="22"/>
          <pc:sldLayoutMkLst>
            <pc:docMk/>
            <pc:sldMasterMk cId="3630221427" sldId="2147483724"/>
            <pc:sldLayoutMk cId="85698727" sldId="2147483714"/>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120633017" sldId="2147483715"/>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2372239833" sldId="2147483716"/>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872928857" sldId="2147483717"/>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659726016" sldId="2147483718"/>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317290434" sldId="2147483719"/>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1464822306" sldId="2147483720"/>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2792066935" sldId="2147483721"/>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29412701" sldId="2147483722"/>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425297113" sldId="2147483723"/>
          </pc:sldLayoutMkLst>
        </pc:sldLayoutChg>
      </pc:sldMasterChg>
    </pc:docChg>
  </pc:docChgLst>
  <pc:docChgLst>
    <pc:chgData name="Casey McCullough" userId="S::casey@tealsk12.org::9535b8d8-12d3-4db1-8983-beb528848384" providerId="AD" clId="Web-{F5A146F1-49EC-4542-BE7F-4B257D3093CE}"/>
    <pc:docChg chg="">
      <pc:chgData name="Casey McCullough" userId="S::casey@tealsk12.org::9535b8d8-12d3-4db1-8983-beb528848384" providerId="AD" clId="Web-{F5A146F1-49EC-4542-BE7F-4B257D3093CE}" dt="2020-04-28T14:04:06.392" v="6"/>
      <pc:docMkLst>
        <pc:docMk/>
      </pc:docMkLst>
      <pc:sldChg chg="addCm">
        <pc:chgData name="Casey McCullough" userId="S::casey@tealsk12.org::9535b8d8-12d3-4db1-8983-beb528848384" providerId="AD" clId="Web-{F5A146F1-49EC-4542-BE7F-4B257D3093CE}" dt="2020-04-28T13:56:46.476" v="1"/>
        <pc:sldMkLst>
          <pc:docMk/>
          <pc:sldMk cId="602225809" sldId="280"/>
        </pc:sldMkLst>
      </pc:sldChg>
      <pc:sldChg chg="addCm">
        <pc:chgData name="Casey McCullough" userId="S::casey@tealsk12.org::9535b8d8-12d3-4db1-8983-beb528848384" providerId="AD" clId="Web-{F5A146F1-49EC-4542-BE7F-4B257D3093CE}" dt="2020-04-28T14:01:09.426" v="2"/>
        <pc:sldMkLst>
          <pc:docMk/>
          <pc:sldMk cId="897503263" sldId="281"/>
        </pc:sldMkLst>
      </pc:sldChg>
      <pc:sldChg chg="addCm">
        <pc:chgData name="Casey McCullough" userId="S::casey@tealsk12.org::9535b8d8-12d3-4db1-8983-beb528848384" providerId="AD" clId="Web-{F5A146F1-49EC-4542-BE7F-4B257D3093CE}" dt="2020-04-28T14:02:39.972" v="3"/>
        <pc:sldMkLst>
          <pc:docMk/>
          <pc:sldMk cId="2502748379" sldId="282"/>
        </pc:sldMkLst>
      </pc:sldChg>
      <pc:sldChg chg="addCm">
        <pc:chgData name="Casey McCullough" userId="S::casey@tealsk12.org::9535b8d8-12d3-4db1-8983-beb528848384" providerId="AD" clId="Web-{F5A146F1-49EC-4542-BE7F-4B257D3093CE}" dt="2020-04-28T14:04:06.392" v="6"/>
        <pc:sldMkLst>
          <pc:docMk/>
          <pc:sldMk cId="3218015825" sldId="283"/>
        </pc:sldMkLst>
      </pc:sldChg>
    </pc:docChg>
  </pc:docChgLst>
  <pc:docChgLst>
    <pc:chgData name="Joey Knapp" userId="de2ef534-2661-4ef3-a305-8ab2cbfd625e" providerId="ADAL" clId="{39A1EB0C-4FB2-42C8-94FE-8E169C13B76A}"/>
    <pc:docChg chg="undo custSel addSld delSld modSld sldOrd">
      <pc:chgData name="Joey Knapp" userId="de2ef534-2661-4ef3-a305-8ab2cbfd625e" providerId="ADAL" clId="{39A1EB0C-4FB2-42C8-94FE-8E169C13B76A}" dt="2020-04-24T22:23:44.428" v="7080" actId="20577"/>
      <pc:docMkLst>
        <pc:docMk/>
      </pc:docMkLst>
      <pc:sldChg chg="modNotesTx">
        <pc:chgData name="Joey Knapp" userId="de2ef534-2661-4ef3-a305-8ab2cbfd625e" providerId="ADAL" clId="{39A1EB0C-4FB2-42C8-94FE-8E169C13B76A}" dt="2020-04-14T15:36:17.176" v="41" actId="20577"/>
        <pc:sldMkLst>
          <pc:docMk/>
          <pc:sldMk cId="2808789185" sldId="257"/>
        </pc:sldMkLst>
      </pc:sldChg>
      <pc:sldChg chg="addCm delCm modCm">
        <pc:chgData name="Joey Knapp" userId="de2ef534-2661-4ef3-a305-8ab2cbfd625e" providerId="ADAL" clId="{39A1EB0C-4FB2-42C8-94FE-8E169C13B76A}" dt="2020-04-14T15:43:04.238" v="56" actId="1589"/>
        <pc:sldMkLst>
          <pc:docMk/>
          <pc:sldMk cId="316919517" sldId="258"/>
        </pc:sldMkLst>
      </pc:sldChg>
      <pc:sldChg chg="modSp mod addCm delCm modCm">
        <pc:chgData name="Joey Knapp" userId="de2ef534-2661-4ef3-a305-8ab2cbfd625e" providerId="ADAL" clId="{39A1EB0C-4FB2-42C8-94FE-8E169C13B76A}" dt="2020-04-14T15:39:35.986" v="50"/>
        <pc:sldMkLst>
          <pc:docMk/>
          <pc:sldMk cId="787414442" sldId="261"/>
        </pc:sldMkLst>
        <pc:graphicFrameChg chg="modGraphic">
          <ac:chgData name="Joey Knapp" userId="de2ef534-2661-4ef3-a305-8ab2cbfd625e" providerId="ADAL" clId="{39A1EB0C-4FB2-42C8-94FE-8E169C13B76A}" dt="2020-04-14T15:38:39.088" v="47" actId="20577"/>
          <ac:graphicFrameMkLst>
            <pc:docMk/>
            <pc:sldMk cId="787414442" sldId="261"/>
            <ac:graphicFrameMk id="5" creationId="{00000000-0000-0000-0000-000000000000}"/>
          </ac:graphicFrameMkLst>
        </pc:graphicFrameChg>
      </pc:sldChg>
      <pc:sldChg chg="addSp delSp modSp mod modNotesTx">
        <pc:chgData name="Joey Knapp" userId="de2ef534-2661-4ef3-a305-8ab2cbfd625e" providerId="ADAL" clId="{39A1EB0C-4FB2-42C8-94FE-8E169C13B76A}" dt="2020-04-24T22:22:22.079" v="7052" actId="1076"/>
        <pc:sldMkLst>
          <pc:docMk/>
          <pc:sldMk cId="2930879212" sldId="286"/>
        </pc:sldMkLst>
        <pc:spChg chg="mod">
          <ac:chgData name="Joey Knapp" userId="de2ef534-2661-4ef3-a305-8ab2cbfd625e" providerId="ADAL" clId="{39A1EB0C-4FB2-42C8-94FE-8E169C13B76A}" dt="2020-04-24T21:09:05.840" v="6800" actId="14100"/>
          <ac:spMkLst>
            <pc:docMk/>
            <pc:sldMk cId="2930879212" sldId="286"/>
            <ac:spMk id="3" creationId="{00000000-0000-0000-0000-000000000000}"/>
          </ac:spMkLst>
        </pc:spChg>
        <pc:spChg chg="add del mod">
          <ac:chgData name="Joey Knapp" userId="de2ef534-2661-4ef3-a305-8ab2cbfd625e" providerId="ADAL" clId="{39A1EB0C-4FB2-42C8-94FE-8E169C13B76A}" dt="2020-04-24T21:08:12.105" v="6770" actId="478"/>
          <ac:spMkLst>
            <pc:docMk/>
            <pc:sldMk cId="2930879212" sldId="286"/>
            <ac:spMk id="7" creationId="{39FF1A00-4D1C-4C14-9B48-E77BAA17CBEF}"/>
          </ac:spMkLst>
        </pc:spChg>
        <pc:spChg chg="add mod">
          <ac:chgData name="Joey Knapp" userId="de2ef534-2661-4ef3-a305-8ab2cbfd625e" providerId="ADAL" clId="{39A1EB0C-4FB2-42C8-94FE-8E169C13B76A}" dt="2020-04-24T22:22:22.079" v="7052" actId="1076"/>
          <ac:spMkLst>
            <pc:docMk/>
            <pc:sldMk cId="2930879212" sldId="286"/>
            <ac:spMk id="13" creationId="{FC8AB86C-111E-432E-9812-966FD783D1A0}"/>
          </ac:spMkLst>
        </pc:spChg>
        <pc:spChg chg="add mod">
          <ac:chgData name="Joey Knapp" userId="de2ef534-2661-4ef3-a305-8ab2cbfd625e" providerId="ADAL" clId="{39A1EB0C-4FB2-42C8-94FE-8E169C13B76A}" dt="2020-04-24T22:16:49.229" v="6935" actId="20577"/>
          <ac:spMkLst>
            <pc:docMk/>
            <pc:sldMk cId="2930879212" sldId="286"/>
            <ac:spMk id="20" creationId="{152EC1C0-0417-44EE-B58A-AC99166EA9B5}"/>
          </ac:spMkLst>
        </pc:spChg>
        <pc:picChg chg="add del mod">
          <ac:chgData name="Joey Knapp" userId="de2ef534-2661-4ef3-a305-8ab2cbfd625e" providerId="ADAL" clId="{39A1EB0C-4FB2-42C8-94FE-8E169C13B76A}" dt="2020-04-24T21:08:12.105" v="6770" actId="478"/>
          <ac:picMkLst>
            <pc:docMk/>
            <pc:sldMk cId="2930879212" sldId="286"/>
            <ac:picMk id="5" creationId="{A33D72B5-83ED-44FE-A1A1-A4AD9B80C571}"/>
          </ac:picMkLst>
        </pc:picChg>
        <pc:picChg chg="add del mod">
          <ac:chgData name="Joey Knapp" userId="de2ef534-2661-4ef3-a305-8ab2cbfd625e" providerId="ADAL" clId="{39A1EB0C-4FB2-42C8-94FE-8E169C13B76A}" dt="2020-04-24T21:08:12.105" v="6770" actId="478"/>
          <ac:picMkLst>
            <pc:docMk/>
            <pc:sldMk cId="2930879212" sldId="286"/>
            <ac:picMk id="9" creationId="{A46A4FDF-9C17-4204-BC0A-E8954CC86CFA}"/>
          </ac:picMkLst>
        </pc:picChg>
        <pc:picChg chg="add del mod">
          <ac:chgData name="Joey Knapp" userId="de2ef534-2661-4ef3-a305-8ab2cbfd625e" providerId="ADAL" clId="{39A1EB0C-4FB2-42C8-94FE-8E169C13B76A}" dt="2020-04-24T21:09:33.986" v="6806" actId="478"/>
          <ac:picMkLst>
            <pc:docMk/>
            <pc:sldMk cId="2930879212" sldId="286"/>
            <ac:picMk id="11" creationId="{8703F259-32DC-4709-A0E7-8B088433CFA6}"/>
          </ac:picMkLst>
        </pc:picChg>
        <pc:picChg chg="add del mod">
          <ac:chgData name="Joey Knapp" userId="de2ef534-2661-4ef3-a305-8ab2cbfd625e" providerId="ADAL" clId="{39A1EB0C-4FB2-42C8-94FE-8E169C13B76A}" dt="2020-04-24T21:09:39.770" v="6807" actId="478"/>
          <ac:picMkLst>
            <pc:docMk/>
            <pc:sldMk cId="2930879212" sldId="286"/>
            <ac:picMk id="15" creationId="{C2AA0DE5-34C8-4B38-9F12-4DEB236164EE}"/>
          </ac:picMkLst>
        </pc:picChg>
        <pc:picChg chg="add mod">
          <ac:chgData name="Joey Knapp" userId="de2ef534-2661-4ef3-a305-8ab2cbfd625e" providerId="ADAL" clId="{39A1EB0C-4FB2-42C8-94FE-8E169C13B76A}" dt="2020-04-24T22:21:56.176" v="7050" actId="1035"/>
          <ac:picMkLst>
            <pc:docMk/>
            <pc:sldMk cId="2930879212" sldId="286"/>
            <ac:picMk id="17" creationId="{A0CB8936-4DA0-437D-AEE1-40C5F942C11A}"/>
          </ac:picMkLst>
        </pc:picChg>
        <pc:picChg chg="add mod">
          <ac:chgData name="Joey Knapp" userId="de2ef534-2661-4ef3-a305-8ab2cbfd625e" providerId="ADAL" clId="{39A1EB0C-4FB2-42C8-94FE-8E169C13B76A}" dt="2020-04-24T22:21:56.176" v="7050" actId="1035"/>
          <ac:picMkLst>
            <pc:docMk/>
            <pc:sldMk cId="2930879212" sldId="286"/>
            <ac:picMk id="19" creationId="{99BD4561-8850-40A8-89B0-AB16244C49A3}"/>
          </ac:picMkLst>
        </pc:picChg>
      </pc:sldChg>
      <pc:sldChg chg="addSp modSp mod ord modNotesTx">
        <pc:chgData name="Joey Knapp" userId="de2ef534-2661-4ef3-a305-8ab2cbfd625e" providerId="ADAL" clId="{39A1EB0C-4FB2-42C8-94FE-8E169C13B76A}" dt="2020-04-24T21:03:57.293" v="6633" actId="1076"/>
        <pc:sldMkLst>
          <pc:docMk/>
          <pc:sldMk cId="2643015120" sldId="287"/>
        </pc:sldMkLst>
        <pc:spChg chg="mod">
          <ac:chgData name="Joey Knapp" userId="de2ef534-2661-4ef3-a305-8ab2cbfd625e" providerId="ADAL" clId="{39A1EB0C-4FB2-42C8-94FE-8E169C13B76A}" dt="2020-04-24T17:37:45.475" v="180" actId="14100"/>
          <ac:spMkLst>
            <pc:docMk/>
            <pc:sldMk cId="2643015120" sldId="287"/>
            <ac:spMk id="2" creationId="{00000000-0000-0000-0000-000000000000}"/>
          </ac:spMkLst>
        </pc:spChg>
        <pc:spChg chg="mod">
          <ac:chgData name="Joey Knapp" userId="de2ef534-2661-4ef3-a305-8ab2cbfd625e" providerId="ADAL" clId="{39A1EB0C-4FB2-42C8-94FE-8E169C13B76A}" dt="2020-04-24T17:52:08.756" v="969" actId="27636"/>
          <ac:spMkLst>
            <pc:docMk/>
            <pc:sldMk cId="2643015120" sldId="287"/>
            <ac:spMk id="3" creationId="{00000000-0000-0000-0000-000000000000}"/>
          </ac:spMkLst>
        </pc:spChg>
        <pc:spChg chg="add mod">
          <ac:chgData name="Joey Knapp" userId="de2ef534-2661-4ef3-a305-8ab2cbfd625e" providerId="ADAL" clId="{39A1EB0C-4FB2-42C8-94FE-8E169C13B76A}" dt="2020-04-24T21:03:43.465" v="6629" actId="1076"/>
          <ac:spMkLst>
            <pc:docMk/>
            <pc:sldMk cId="2643015120" sldId="287"/>
            <ac:spMk id="6" creationId="{3B2EEC28-B8C2-4E35-AE3A-E720290A2F10}"/>
          </ac:spMkLst>
        </pc:spChg>
        <pc:picChg chg="add mod">
          <ac:chgData name="Joey Knapp" userId="de2ef534-2661-4ef3-a305-8ab2cbfd625e" providerId="ADAL" clId="{39A1EB0C-4FB2-42C8-94FE-8E169C13B76A}" dt="2020-04-24T21:03:47.417" v="6630" actId="1076"/>
          <ac:picMkLst>
            <pc:docMk/>
            <pc:sldMk cId="2643015120" sldId="287"/>
            <ac:picMk id="5" creationId="{63A89566-B4E9-4FE7-B3A5-D4A52E192967}"/>
          </ac:picMkLst>
        </pc:picChg>
        <pc:picChg chg="add mod">
          <ac:chgData name="Joey Knapp" userId="de2ef534-2661-4ef3-a305-8ab2cbfd625e" providerId="ADAL" clId="{39A1EB0C-4FB2-42C8-94FE-8E169C13B76A}" dt="2020-04-24T21:03:57.293" v="6633" actId="1076"/>
          <ac:picMkLst>
            <pc:docMk/>
            <pc:sldMk cId="2643015120" sldId="287"/>
            <ac:picMk id="8" creationId="{A2ECBF3C-E4F6-4827-8A01-B8A9A2E3304E}"/>
          </ac:picMkLst>
        </pc:picChg>
      </pc:sldChg>
      <pc:sldChg chg="addSp delSp modSp mod ord modNotesTx">
        <pc:chgData name="Joey Knapp" userId="de2ef534-2661-4ef3-a305-8ab2cbfd625e" providerId="ADAL" clId="{39A1EB0C-4FB2-42C8-94FE-8E169C13B76A}" dt="2020-04-24T22:23:44.428" v="7080" actId="20577"/>
        <pc:sldMkLst>
          <pc:docMk/>
          <pc:sldMk cId="3140135782" sldId="288"/>
        </pc:sldMkLst>
        <pc:spChg chg="mod">
          <ac:chgData name="Joey Knapp" userId="de2ef534-2661-4ef3-a305-8ab2cbfd625e" providerId="ADAL" clId="{39A1EB0C-4FB2-42C8-94FE-8E169C13B76A}" dt="2020-04-24T21:07:29.366" v="6741" actId="20577"/>
          <ac:spMkLst>
            <pc:docMk/>
            <pc:sldMk cId="3140135782" sldId="288"/>
            <ac:spMk id="3" creationId="{00000000-0000-0000-0000-000000000000}"/>
          </ac:spMkLst>
        </pc:spChg>
        <pc:spChg chg="add mod">
          <ac:chgData name="Joey Knapp" userId="de2ef534-2661-4ef3-a305-8ab2cbfd625e" providerId="ADAL" clId="{39A1EB0C-4FB2-42C8-94FE-8E169C13B76A}" dt="2020-04-24T22:23:44.428" v="7080" actId="20577"/>
          <ac:spMkLst>
            <pc:docMk/>
            <pc:sldMk cId="3140135782" sldId="288"/>
            <ac:spMk id="7" creationId="{61AAF0CD-978F-4228-A685-CF530B1F4276}"/>
          </ac:spMkLst>
        </pc:spChg>
        <pc:picChg chg="add mod">
          <ac:chgData name="Joey Knapp" userId="de2ef534-2661-4ef3-a305-8ab2cbfd625e" providerId="ADAL" clId="{39A1EB0C-4FB2-42C8-94FE-8E169C13B76A}" dt="2020-04-24T21:07:45.460" v="6769" actId="1036"/>
          <ac:picMkLst>
            <pc:docMk/>
            <pc:sldMk cId="3140135782" sldId="288"/>
            <ac:picMk id="5" creationId="{93B29E53-1265-49BA-93B5-1FCBE5382988}"/>
          </ac:picMkLst>
        </pc:picChg>
        <pc:picChg chg="add del mod">
          <ac:chgData name="Joey Knapp" userId="de2ef534-2661-4ef3-a305-8ab2cbfd625e" providerId="ADAL" clId="{39A1EB0C-4FB2-42C8-94FE-8E169C13B76A}" dt="2020-04-24T21:06:39.593" v="6671" actId="478"/>
          <ac:picMkLst>
            <pc:docMk/>
            <pc:sldMk cId="3140135782" sldId="288"/>
            <ac:picMk id="9" creationId="{42064BD8-F604-4222-9FF5-58CD89286D93}"/>
          </ac:picMkLst>
        </pc:picChg>
        <pc:picChg chg="add del mod">
          <ac:chgData name="Joey Knapp" userId="de2ef534-2661-4ef3-a305-8ab2cbfd625e" providerId="ADAL" clId="{39A1EB0C-4FB2-42C8-94FE-8E169C13B76A}" dt="2020-04-24T22:23:36.487" v="7069" actId="478"/>
          <ac:picMkLst>
            <pc:docMk/>
            <pc:sldMk cId="3140135782" sldId="288"/>
            <ac:picMk id="11" creationId="{AB4DA34C-CE82-4EC3-9293-BE2C63669184}"/>
          </ac:picMkLst>
        </pc:picChg>
        <pc:picChg chg="add mod">
          <ac:chgData name="Joey Knapp" userId="de2ef534-2661-4ef3-a305-8ab2cbfd625e" providerId="ADAL" clId="{39A1EB0C-4FB2-42C8-94FE-8E169C13B76A}" dt="2020-04-24T22:23:40.727" v="7071" actId="1076"/>
          <ac:picMkLst>
            <pc:docMk/>
            <pc:sldMk cId="3140135782" sldId="288"/>
            <ac:picMk id="13" creationId="{E752A320-061B-48DF-B5BB-D818A1CF6888}"/>
          </ac:picMkLst>
        </pc:picChg>
      </pc:sldChg>
      <pc:sldChg chg="addSp delSp modSp mod">
        <pc:chgData name="Joey Knapp" userId="de2ef534-2661-4ef3-a305-8ab2cbfd625e" providerId="ADAL" clId="{39A1EB0C-4FB2-42C8-94FE-8E169C13B76A}" dt="2020-04-24T22:19:32.585" v="6981" actId="1076"/>
        <pc:sldMkLst>
          <pc:docMk/>
          <pc:sldMk cId="340823420" sldId="289"/>
        </pc:sldMkLst>
        <pc:spChg chg="mod">
          <ac:chgData name="Joey Knapp" userId="de2ef534-2661-4ef3-a305-8ab2cbfd625e" providerId="ADAL" clId="{39A1EB0C-4FB2-42C8-94FE-8E169C13B76A}" dt="2020-04-24T19:14:55.267" v="3876" actId="20577"/>
          <ac:spMkLst>
            <pc:docMk/>
            <pc:sldMk cId="340823420" sldId="289"/>
            <ac:spMk id="2" creationId="{00000000-0000-0000-0000-000000000000}"/>
          </ac:spMkLst>
        </pc:spChg>
        <pc:spChg chg="mod">
          <ac:chgData name="Joey Knapp" userId="de2ef534-2661-4ef3-a305-8ab2cbfd625e" providerId="ADAL" clId="{39A1EB0C-4FB2-42C8-94FE-8E169C13B76A}" dt="2020-04-24T22:17:28.766" v="6947" actId="20577"/>
          <ac:spMkLst>
            <pc:docMk/>
            <pc:sldMk cId="340823420" sldId="289"/>
            <ac:spMk id="3" creationId="{00000000-0000-0000-0000-000000000000}"/>
          </ac:spMkLst>
        </pc:spChg>
        <pc:spChg chg="add del mod">
          <ac:chgData name="Joey Knapp" userId="de2ef534-2661-4ef3-a305-8ab2cbfd625e" providerId="ADAL" clId="{39A1EB0C-4FB2-42C8-94FE-8E169C13B76A}" dt="2020-04-24T19:17:25.894" v="4045" actId="478"/>
          <ac:spMkLst>
            <pc:docMk/>
            <pc:sldMk cId="340823420" sldId="289"/>
            <ac:spMk id="4" creationId="{2B3B8657-009B-491B-BAE2-200C8DE014B7}"/>
          </ac:spMkLst>
        </pc:spChg>
        <pc:picChg chg="add mod">
          <ac:chgData name="Joey Knapp" userId="de2ef534-2661-4ef3-a305-8ab2cbfd625e" providerId="ADAL" clId="{39A1EB0C-4FB2-42C8-94FE-8E169C13B76A}" dt="2020-04-24T22:19:32.585" v="6981" actId="1076"/>
          <ac:picMkLst>
            <pc:docMk/>
            <pc:sldMk cId="340823420" sldId="289"/>
            <ac:picMk id="6" creationId="{9CF3C6F5-DD08-4940-9829-392463C2255C}"/>
          </ac:picMkLst>
        </pc:picChg>
      </pc:sldChg>
      <pc:sldChg chg="addSp delSp modSp mod ord">
        <pc:chgData name="Joey Knapp" userId="de2ef534-2661-4ef3-a305-8ab2cbfd625e" providerId="ADAL" clId="{39A1EB0C-4FB2-42C8-94FE-8E169C13B76A}" dt="2020-04-24T22:20:31.139" v="6983" actId="1076"/>
        <pc:sldMkLst>
          <pc:docMk/>
          <pc:sldMk cId="2932671316" sldId="290"/>
        </pc:sldMkLst>
        <pc:spChg chg="mod">
          <ac:chgData name="Joey Knapp" userId="de2ef534-2661-4ef3-a305-8ab2cbfd625e" providerId="ADAL" clId="{39A1EB0C-4FB2-42C8-94FE-8E169C13B76A}" dt="2020-04-24T19:17:13.083" v="4042" actId="20577"/>
          <ac:spMkLst>
            <pc:docMk/>
            <pc:sldMk cId="2932671316" sldId="290"/>
            <ac:spMk id="2" creationId="{00000000-0000-0000-0000-000000000000}"/>
          </ac:spMkLst>
        </pc:spChg>
        <pc:spChg chg="mod">
          <ac:chgData name="Joey Knapp" userId="de2ef534-2661-4ef3-a305-8ab2cbfd625e" providerId="ADAL" clId="{39A1EB0C-4FB2-42C8-94FE-8E169C13B76A}" dt="2020-04-24T19:25:48.437" v="4188" actId="20577"/>
          <ac:spMkLst>
            <pc:docMk/>
            <pc:sldMk cId="2932671316" sldId="290"/>
            <ac:spMk id="3" creationId="{00000000-0000-0000-0000-000000000000}"/>
          </ac:spMkLst>
        </pc:spChg>
        <pc:spChg chg="del mod">
          <ac:chgData name="Joey Knapp" userId="de2ef534-2661-4ef3-a305-8ab2cbfd625e" providerId="ADAL" clId="{39A1EB0C-4FB2-42C8-94FE-8E169C13B76A}" dt="2020-04-24T19:18:41.341" v="4123" actId="478"/>
          <ac:spMkLst>
            <pc:docMk/>
            <pc:sldMk cId="2932671316" sldId="290"/>
            <ac:spMk id="4" creationId="{00000000-0000-0000-0000-000000000000}"/>
          </ac:spMkLst>
        </pc:spChg>
        <pc:picChg chg="add mod">
          <ac:chgData name="Joey Knapp" userId="de2ef534-2661-4ef3-a305-8ab2cbfd625e" providerId="ADAL" clId="{39A1EB0C-4FB2-42C8-94FE-8E169C13B76A}" dt="2020-04-24T22:20:31.139" v="6983" actId="1076"/>
          <ac:picMkLst>
            <pc:docMk/>
            <pc:sldMk cId="2932671316" sldId="290"/>
            <ac:picMk id="6" creationId="{EB4111E6-F051-4202-9627-1C9CC106FFDB}"/>
          </ac:picMkLst>
        </pc:picChg>
      </pc:sldChg>
      <pc:sldChg chg="addSp modSp mod ord modNotesTx">
        <pc:chgData name="Joey Knapp" userId="de2ef534-2661-4ef3-a305-8ab2cbfd625e" providerId="ADAL" clId="{39A1EB0C-4FB2-42C8-94FE-8E169C13B76A}" dt="2020-04-24T20:52:28.019" v="6562" actId="20577"/>
        <pc:sldMkLst>
          <pc:docMk/>
          <pc:sldMk cId="1066577136" sldId="291"/>
        </pc:sldMkLst>
        <pc:spChg chg="mod">
          <ac:chgData name="Joey Knapp" userId="de2ef534-2661-4ef3-a305-8ab2cbfd625e" providerId="ADAL" clId="{39A1EB0C-4FB2-42C8-94FE-8E169C13B76A}" dt="2020-04-24T18:25:28.339" v="2736" actId="20577"/>
          <ac:spMkLst>
            <pc:docMk/>
            <pc:sldMk cId="1066577136" sldId="291"/>
            <ac:spMk id="2" creationId="{00000000-0000-0000-0000-000000000000}"/>
          </ac:spMkLst>
        </pc:spChg>
        <pc:spChg chg="mod">
          <ac:chgData name="Joey Knapp" userId="de2ef534-2661-4ef3-a305-8ab2cbfd625e" providerId="ADAL" clId="{39A1EB0C-4FB2-42C8-94FE-8E169C13B76A}" dt="2020-04-24T20:52:28.019" v="6562" actId="20577"/>
          <ac:spMkLst>
            <pc:docMk/>
            <pc:sldMk cId="1066577136" sldId="291"/>
            <ac:spMk id="3" creationId="{00000000-0000-0000-0000-000000000000}"/>
          </ac:spMkLst>
        </pc:spChg>
        <pc:picChg chg="add mod">
          <ac:chgData name="Joey Knapp" userId="de2ef534-2661-4ef3-a305-8ab2cbfd625e" providerId="ADAL" clId="{39A1EB0C-4FB2-42C8-94FE-8E169C13B76A}" dt="2020-04-24T18:35:01.424" v="3220" actId="1076"/>
          <ac:picMkLst>
            <pc:docMk/>
            <pc:sldMk cId="1066577136" sldId="291"/>
            <ac:picMk id="5" creationId="{0BACCBE7-5923-4FA9-9327-502294017CE9}"/>
          </ac:picMkLst>
        </pc:picChg>
      </pc:sldChg>
      <pc:sldChg chg="delSp del mod">
        <pc:chgData name="Joey Knapp" userId="de2ef534-2661-4ef3-a305-8ab2cbfd625e" providerId="ADAL" clId="{39A1EB0C-4FB2-42C8-94FE-8E169C13B76A}" dt="2020-04-24T19:38:26.520" v="4880" actId="2696"/>
        <pc:sldMkLst>
          <pc:docMk/>
          <pc:sldMk cId="2597695912" sldId="292"/>
        </pc:sldMkLst>
        <pc:picChg chg="del">
          <ac:chgData name="Joey Knapp" userId="de2ef534-2661-4ef3-a305-8ab2cbfd625e" providerId="ADAL" clId="{39A1EB0C-4FB2-42C8-94FE-8E169C13B76A}" dt="2020-04-24T18:34:43.456" v="3215" actId="21"/>
          <ac:picMkLst>
            <pc:docMk/>
            <pc:sldMk cId="2597695912" sldId="292"/>
            <ac:picMk id="4" creationId="{00000000-0000-0000-0000-000000000000}"/>
          </ac:picMkLst>
        </pc:picChg>
      </pc:sldChg>
      <pc:sldChg chg="del">
        <pc:chgData name="Joey Knapp" userId="de2ef534-2661-4ef3-a305-8ab2cbfd625e" providerId="ADAL" clId="{39A1EB0C-4FB2-42C8-94FE-8E169C13B76A}" dt="2020-04-24T19:38:36.413" v="4881" actId="2696"/>
        <pc:sldMkLst>
          <pc:docMk/>
          <pc:sldMk cId="4006055429" sldId="293"/>
        </pc:sldMkLst>
      </pc:sldChg>
      <pc:sldChg chg="modSp del mod">
        <pc:chgData name="Joey Knapp" userId="de2ef534-2661-4ef3-a305-8ab2cbfd625e" providerId="ADAL" clId="{39A1EB0C-4FB2-42C8-94FE-8E169C13B76A}" dt="2020-04-24T19:38:39.979" v="4882" actId="2696"/>
        <pc:sldMkLst>
          <pc:docMk/>
          <pc:sldMk cId="966619228" sldId="294"/>
        </pc:sldMkLst>
        <pc:spChg chg="mod">
          <ac:chgData name="Joey Knapp" userId="de2ef534-2661-4ef3-a305-8ab2cbfd625e" providerId="ADAL" clId="{39A1EB0C-4FB2-42C8-94FE-8E169C13B76A}" dt="2020-04-24T18:25:12.312" v="2721" actId="6549"/>
          <ac:spMkLst>
            <pc:docMk/>
            <pc:sldMk cId="966619228" sldId="294"/>
            <ac:spMk id="3" creationId="{00000000-0000-0000-0000-000000000000}"/>
          </ac:spMkLst>
        </pc:spChg>
      </pc:sldChg>
      <pc:sldChg chg="addSp modSp add mod">
        <pc:chgData name="Joey Knapp" userId="de2ef534-2661-4ef3-a305-8ab2cbfd625e" providerId="ADAL" clId="{39A1EB0C-4FB2-42C8-94FE-8E169C13B76A}" dt="2020-04-24T21:01:46.856" v="6579" actId="14100"/>
        <pc:sldMkLst>
          <pc:docMk/>
          <pc:sldMk cId="3695221281" sldId="339"/>
        </pc:sldMkLst>
        <pc:spChg chg="mod">
          <ac:chgData name="Joey Knapp" userId="de2ef534-2661-4ef3-a305-8ab2cbfd625e" providerId="ADAL" clId="{39A1EB0C-4FB2-42C8-94FE-8E169C13B76A}" dt="2020-04-24T18:25:45.733" v="2761" actId="20577"/>
          <ac:spMkLst>
            <pc:docMk/>
            <pc:sldMk cId="3695221281" sldId="339"/>
            <ac:spMk id="2" creationId="{00000000-0000-0000-0000-000000000000}"/>
          </ac:spMkLst>
        </pc:spChg>
        <pc:spChg chg="mod">
          <ac:chgData name="Joey Knapp" userId="de2ef534-2661-4ef3-a305-8ab2cbfd625e" providerId="ADAL" clId="{39A1EB0C-4FB2-42C8-94FE-8E169C13B76A}" dt="2020-04-24T18:32:47.683" v="3202" actId="20577"/>
          <ac:spMkLst>
            <pc:docMk/>
            <pc:sldMk cId="3695221281" sldId="339"/>
            <ac:spMk id="3" creationId="{00000000-0000-0000-0000-000000000000}"/>
          </ac:spMkLst>
        </pc:spChg>
        <pc:picChg chg="add mod">
          <ac:chgData name="Joey Knapp" userId="de2ef534-2661-4ef3-a305-8ab2cbfd625e" providerId="ADAL" clId="{39A1EB0C-4FB2-42C8-94FE-8E169C13B76A}" dt="2020-04-24T21:01:46.856" v="6579" actId="14100"/>
          <ac:picMkLst>
            <pc:docMk/>
            <pc:sldMk cId="3695221281" sldId="339"/>
            <ac:picMk id="5" creationId="{34ACC782-3824-4294-A29E-789B8F7EEA04}"/>
          </ac:picMkLst>
        </pc:picChg>
      </pc:sldChg>
      <pc:sldChg chg="add del">
        <pc:chgData name="Joey Knapp" userId="de2ef534-2661-4ef3-a305-8ab2cbfd625e" providerId="ADAL" clId="{39A1EB0C-4FB2-42C8-94FE-8E169C13B76A}" dt="2020-04-24T18:27:25.195" v="2790" actId="22"/>
        <pc:sldMkLst>
          <pc:docMk/>
          <pc:sldMk cId="2652706579" sldId="340"/>
        </pc:sldMkLst>
      </pc:sldChg>
      <pc:sldChg chg="modSp add mod">
        <pc:chgData name="Joey Knapp" userId="de2ef534-2661-4ef3-a305-8ab2cbfd625e" providerId="ADAL" clId="{39A1EB0C-4FB2-42C8-94FE-8E169C13B76A}" dt="2020-04-24T19:30:57.722" v="4786" actId="20577"/>
        <pc:sldMkLst>
          <pc:docMk/>
          <pc:sldMk cId="3199403286" sldId="340"/>
        </pc:sldMkLst>
        <pc:spChg chg="mod">
          <ac:chgData name="Joey Knapp" userId="de2ef534-2661-4ef3-a305-8ab2cbfd625e" providerId="ADAL" clId="{39A1EB0C-4FB2-42C8-94FE-8E169C13B76A}" dt="2020-04-24T19:26:46.039" v="4241" actId="20577"/>
          <ac:spMkLst>
            <pc:docMk/>
            <pc:sldMk cId="3199403286" sldId="340"/>
            <ac:spMk id="2" creationId="{00000000-0000-0000-0000-000000000000}"/>
          </ac:spMkLst>
        </pc:spChg>
        <pc:spChg chg="mod">
          <ac:chgData name="Joey Knapp" userId="de2ef534-2661-4ef3-a305-8ab2cbfd625e" providerId="ADAL" clId="{39A1EB0C-4FB2-42C8-94FE-8E169C13B76A}" dt="2020-04-24T19:30:57.722" v="4786" actId="20577"/>
          <ac:spMkLst>
            <pc:docMk/>
            <pc:sldMk cId="3199403286" sldId="340"/>
            <ac:spMk id="3" creationId="{00000000-0000-0000-0000-000000000000}"/>
          </ac:spMkLst>
        </pc:spChg>
      </pc:sldChg>
      <pc:sldChg chg="addSp modSp new mod">
        <pc:chgData name="Joey Knapp" userId="de2ef534-2661-4ef3-a305-8ab2cbfd625e" providerId="ADAL" clId="{39A1EB0C-4FB2-42C8-94FE-8E169C13B76A}" dt="2020-04-24T22:20:38.768" v="6984" actId="1076"/>
        <pc:sldMkLst>
          <pc:docMk/>
          <pc:sldMk cId="431919276" sldId="341"/>
        </pc:sldMkLst>
        <pc:spChg chg="mod">
          <ac:chgData name="Joey Knapp" userId="de2ef534-2661-4ef3-a305-8ab2cbfd625e" providerId="ADAL" clId="{39A1EB0C-4FB2-42C8-94FE-8E169C13B76A}" dt="2020-04-24T20:30:24.223" v="4907" actId="20577"/>
          <ac:spMkLst>
            <pc:docMk/>
            <pc:sldMk cId="431919276" sldId="341"/>
            <ac:spMk id="2" creationId="{86503D4B-F796-4EAE-AA47-1227A66042A2}"/>
          </ac:spMkLst>
        </pc:spChg>
        <pc:spChg chg="mod">
          <ac:chgData name="Joey Knapp" userId="de2ef534-2661-4ef3-a305-8ab2cbfd625e" providerId="ADAL" clId="{39A1EB0C-4FB2-42C8-94FE-8E169C13B76A}" dt="2020-04-24T22:18:41.399" v="6978" actId="14100"/>
          <ac:spMkLst>
            <pc:docMk/>
            <pc:sldMk cId="431919276" sldId="341"/>
            <ac:spMk id="3" creationId="{A5BD62E0-7A79-4705-BD69-AB8BD575E88D}"/>
          </ac:spMkLst>
        </pc:spChg>
        <pc:picChg chg="add mod">
          <ac:chgData name="Joey Knapp" userId="de2ef534-2661-4ef3-a305-8ab2cbfd625e" providerId="ADAL" clId="{39A1EB0C-4FB2-42C8-94FE-8E169C13B76A}" dt="2020-04-24T22:20:38.768" v="6984" actId="1076"/>
          <ac:picMkLst>
            <pc:docMk/>
            <pc:sldMk cId="431919276" sldId="341"/>
            <ac:picMk id="5" creationId="{337F24E7-EDFC-4BF5-89AC-AD4439A10F4F}"/>
          </ac:picMkLst>
        </pc:picChg>
      </pc:sldChg>
      <pc:sldChg chg="addSp modSp new mod modNotesTx">
        <pc:chgData name="Joey Knapp" userId="de2ef534-2661-4ef3-a305-8ab2cbfd625e" providerId="ADAL" clId="{39A1EB0C-4FB2-42C8-94FE-8E169C13B76A}" dt="2020-04-24T22:21:08.306" v="6986" actId="1076"/>
        <pc:sldMkLst>
          <pc:docMk/>
          <pc:sldMk cId="1218462114" sldId="342"/>
        </pc:sldMkLst>
        <pc:spChg chg="mod">
          <ac:chgData name="Joey Knapp" userId="de2ef534-2661-4ef3-a305-8ab2cbfd625e" providerId="ADAL" clId="{39A1EB0C-4FB2-42C8-94FE-8E169C13B76A}" dt="2020-04-24T20:34:51.968" v="5797" actId="20577"/>
          <ac:spMkLst>
            <pc:docMk/>
            <pc:sldMk cId="1218462114" sldId="342"/>
            <ac:spMk id="2" creationId="{2BB174D8-E8E2-43FF-8A14-99C9F0B3C52E}"/>
          </ac:spMkLst>
        </pc:spChg>
        <pc:spChg chg="mod">
          <ac:chgData name="Joey Knapp" userId="de2ef534-2661-4ef3-a305-8ab2cbfd625e" providerId="ADAL" clId="{39A1EB0C-4FB2-42C8-94FE-8E169C13B76A}" dt="2020-04-24T20:38:25.908" v="6531" actId="20577"/>
          <ac:spMkLst>
            <pc:docMk/>
            <pc:sldMk cId="1218462114" sldId="342"/>
            <ac:spMk id="3" creationId="{7FF83EE5-2C8E-42B7-A562-343C3C8C761A}"/>
          </ac:spMkLst>
        </pc:spChg>
        <pc:picChg chg="add mod">
          <ac:chgData name="Joey Knapp" userId="de2ef534-2661-4ef3-a305-8ab2cbfd625e" providerId="ADAL" clId="{39A1EB0C-4FB2-42C8-94FE-8E169C13B76A}" dt="2020-04-24T22:21:08.306" v="6986" actId="1076"/>
          <ac:picMkLst>
            <pc:docMk/>
            <pc:sldMk cId="1218462114" sldId="342"/>
            <ac:picMk id="5" creationId="{8C3BA570-87AB-4ABC-9471-08E71DB0AB8A}"/>
          </ac:picMkLst>
        </pc:picChg>
      </pc:sldChg>
    </pc:docChg>
  </pc:docChgLst>
  <pc:docChgLst>
    <pc:chgData name="Casey McCullough" userId="S::casey@tealsk12.org::9535b8d8-12d3-4db1-8983-beb528848384" providerId="AD" clId="Web-{CA4B1F23-3BAF-4933-BCAD-A1D889D15C06}"/>
    <pc:docChg chg="modSld">
      <pc:chgData name="Casey McCullough" userId="S::casey@tealsk12.org::9535b8d8-12d3-4db1-8983-beb528848384" providerId="AD" clId="Web-{CA4B1F23-3BAF-4933-BCAD-A1D889D15C06}" dt="2020-04-28T13:48:31.183" v="19"/>
      <pc:docMkLst>
        <pc:docMk/>
      </pc:docMkLst>
      <pc:sldChg chg="addCm">
        <pc:chgData name="Casey McCullough" userId="S::casey@tealsk12.org::9535b8d8-12d3-4db1-8983-beb528848384" providerId="AD" clId="Web-{CA4B1F23-3BAF-4933-BCAD-A1D889D15C06}" dt="2020-04-28T13:24:54.257" v="2"/>
        <pc:sldMkLst>
          <pc:docMk/>
          <pc:sldMk cId="1885259416" sldId="274"/>
        </pc:sldMkLst>
      </pc:sldChg>
      <pc:sldChg chg="addSp modSp addCm">
        <pc:chgData name="Casey McCullough" userId="S::casey@tealsk12.org::9535b8d8-12d3-4db1-8983-beb528848384" providerId="AD" clId="Web-{CA4B1F23-3BAF-4933-BCAD-A1D889D15C06}" dt="2020-04-28T13:30:49.379" v="8"/>
        <pc:sldMkLst>
          <pc:docMk/>
          <pc:sldMk cId="3703113929" sldId="275"/>
        </pc:sldMkLst>
        <pc:picChg chg="add mod">
          <ac:chgData name="Casey McCullough" userId="S::casey@tealsk12.org::9535b8d8-12d3-4db1-8983-beb528848384" providerId="AD" clId="Web-{CA4B1F23-3BAF-4933-BCAD-A1D889D15C06}" dt="2020-04-28T13:28:45.397" v="6" actId="14100"/>
          <ac:picMkLst>
            <pc:docMk/>
            <pc:sldMk cId="3703113929" sldId="275"/>
            <ac:picMk id="4" creationId="{52ECF94D-2618-4A1B-83DE-B737853335E7}"/>
          </ac:picMkLst>
        </pc:picChg>
      </pc:sldChg>
      <pc:sldChg chg="addCm modCm">
        <pc:chgData name="Casey McCullough" userId="S::casey@tealsk12.org::9535b8d8-12d3-4db1-8983-beb528848384" providerId="AD" clId="Web-{CA4B1F23-3BAF-4933-BCAD-A1D889D15C06}" dt="2020-04-28T13:39:16.781" v="12"/>
        <pc:sldMkLst>
          <pc:docMk/>
          <pc:sldMk cId="3492136559" sldId="276"/>
        </pc:sldMkLst>
      </pc:sldChg>
      <pc:sldChg chg="modSp addCm">
        <pc:chgData name="Casey McCullough" userId="S::casey@tealsk12.org::9535b8d8-12d3-4db1-8983-beb528848384" providerId="AD" clId="Web-{CA4B1F23-3BAF-4933-BCAD-A1D889D15C06}" dt="2020-04-28T13:45:10.357" v="16"/>
        <pc:sldMkLst>
          <pc:docMk/>
          <pc:sldMk cId="3051929607" sldId="277"/>
        </pc:sldMkLst>
        <pc:spChg chg="mod">
          <ac:chgData name="Casey McCullough" userId="S::casey@tealsk12.org::9535b8d8-12d3-4db1-8983-beb528848384" providerId="AD" clId="Web-{CA4B1F23-3BAF-4933-BCAD-A1D889D15C06}" dt="2020-04-28T13:33:16.925" v="9" actId="1076"/>
          <ac:spMkLst>
            <pc:docMk/>
            <pc:sldMk cId="3051929607" sldId="277"/>
            <ac:spMk id="10" creationId="{00000000-0000-0000-0000-000000000000}"/>
          </ac:spMkLst>
        </pc:spChg>
      </pc:sldChg>
      <pc:sldChg chg="modSp addCm">
        <pc:chgData name="Casey McCullough" userId="S::casey@tealsk12.org::9535b8d8-12d3-4db1-8983-beb528848384" providerId="AD" clId="Web-{CA4B1F23-3BAF-4933-BCAD-A1D889D15C06}" dt="2020-04-28T13:47:00.871" v="18"/>
        <pc:sldMkLst>
          <pc:docMk/>
          <pc:sldMk cId="825646390" sldId="278"/>
        </pc:sldMkLst>
        <pc:spChg chg="mod">
          <ac:chgData name="Casey McCullough" userId="S::casey@tealsk12.org::9535b8d8-12d3-4db1-8983-beb528848384" providerId="AD" clId="Web-{CA4B1F23-3BAF-4933-BCAD-A1D889D15C06}" dt="2020-04-28T13:40:59.140" v="13" actId="14100"/>
          <ac:spMkLst>
            <pc:docMk/>
            <pc:sldMk cId="825646390" sldId="278"/>
            <ac:spMk id="3" creationId="{00000000-0000-0000-0000-000000000000}"/>
          </ac:spMkLst>
        </pc:spChg>
      </pc:sldChg>
      <pc:sldChg chg="addCm">
        <pc:chgData name="Casey McCullough" userId="S::casey@tealsk12.org::9535b8d8-12d3-4db1-8983-beb528848384" providerId="AD" clId="Web-{CA4B1F23-3BAF-4933-BCAD-A1D889D15C06}" dt="2020-04-28T13:48:31.183" v="19"/>
        <pc:sldMkLst>
          <pc:docMk/>
          <pc:sldMk cId="1016493840" sldId="279"/>
        </pc:sldMkLst>
      </pc:sldChg>
    </pc:docChg>
  </pc:docChgLst>
  <pc:docChgLst>
    <pc:chgData name="Casey McCullough" userId="S::casey@tealsk12.org::9535b8d8-12d3-4db1-8983-beb528848384" providerId="AD" clId="Web-{592D3862-D137-452F-83BE-7A20ABDB59B6}"/>
    <pc:docChg chg="">
      <pc:chgData name="Casey McCullough" userId="S::casey@tealsk12.org::9535b8d8-12d3-4db1-8983-beb528848384" providerId="AD" clId="Web-{592D3862-D137-452F-83BE-7A20ABDB59B6}" dt="2020-04-14T14:55:00.283" v="15"/>
      <pc:docMkLst>
        <pc:docMk/>
      </pc:docMkLst>
      <pc:sldChg chg="addCm">
        <pc:chgData name="Casey McCullough" userId="S::casey@tealsk12.org::9535b8d8-12d3-4db1-8983-beb528848384" providerId="AD" clId="Web-{592D3862-D137-452F-83BE-7A20ABDB59B6}" dt="2020-04-14T14:23:27.186" v="1"/>
        <pc:sldMkLst>
          <pc:docMk/>
          <pc:sldMk cId="316919517" sldId="258"/>
        </pc:sldMkLst>
      </pc:sldChg>
      <pc:sldChg chg="addCm">
        <pc:chgData name="Casey McCullough" userId="S::casey@tealsk12.org::9535b8d8-12d3-4db1-8983-beb528848384" providerId="AD" clId="Web-{592D3862-D137-452F-83BE-7A20ABDB59B6}" dt="2020-04-14T14:24:52.623" v="2"/>
        <pc:sldMkLst>
          <pc:docMk/>
          <pc:sldMk cId="4123995219" sldId="259"/>
        </pc:sldMkLst>
      </pc:sldChg>
      <pc:sldChg chg="addCm">
        <pc:chgData name="Casey McCullough" userId="S::casey@tealsk12.org::9535b8d8-12d3-4db1-8983-beb528848384" providerId="AD" clId="Web-{592D3862-D137-452F-83BE-7A20ABDB59B6}" dt="2020-04-14T14:30:08.589" v="4"/>
        <pc:sldMkLst>
          <pc:docMk/>
          <pc:sldMk cId="3823933924" sldId="260"/>
        </pc:sldMkLst>
      </pc:sldChg>
      <pc:sldChg chg="addCm">
        <pc:chgData name="Casey McCullough" userId="S::casey@tealsk12.org::9535b8d8-12d3-4db1-8983-beb528848384" providerId="AD" clId="Web-{592D3862-D137-452F-83BE-7A20ABDB59B6}" dt="2020-04-14T14:31:26.198" v="5"/>
        <pc:sldMkLst>
          <pc:docMk/>
          <pc:sldMk cId="787414442" sldId="261"/>
        </pc:sldMkLst>
      </pc:sldChg>
      <pc:sldChg chg="addCm">
        <pc:chgData name="Casey McCullough" userId="S::casey@tealsk12.org::9535b8d8-12d3-4db1-8983-beb528848384" providerId="AD" clId="Web-{592D3862-D137-452F-83BE-7A20ABDB59B6}" dt="2020-04-14T14:36:28.399" v="8"/>
        <pc:sldMkLst>
          <pc:docMk/>
          <pc:sldMk cId="1063632816" sldId="262"/>
        </pc:sldMkLst>
      </pc:sldChg>
      <pc:sldChg chg="addCm">
        <pc:chgData name="Casey McCullough" userId="S::casey@tealsk12.org::9535b8d8-12d3-4db1-8983-beb528848384" providerId="AD" clId="Web-{592D3862-D137-452F-83BE-7A20ABDB59B6}" dt="2020-04-14T14:37:38.368" v="9"/>
        <pc:sldMkLst>
          <pc:docMk/>
          <pc:sldMk cId="1661219740" sldId="263"/>
        </pc:sldMkLst>
      </pc:sldChg>
      <pc:sldChg chg="addCm">
        <pc:chgData name="Casey McCullough" userId="S::casey@tealsk12.org::9535b8d8-12d3-4db1-8983-beb528848384" providerId="AD" clId="Web-{592D3862-D137-452F-83BE-7A20ABDB59B6}" dt="2020-04-14T14:55:00.283" v="15"/>
        <pc:sldMkLst>
          <pc:docMk/>
          <pc:sldMk cId="1255013070" sldId="264"/>
        </pc:sldMkLst>
      </pc:sldChg>
      <pc:sldChg chg="addCm">
        <pc:chgData name="Casey McCullough" userId="S::casey@tealsk12.org::9535b8d8-12d3-4db1-8983-beb528848384" providerId="AD" clId="Web-{592D3862-D137-452F-83BE-7A20ABDB59B6}" dt="2020-04-14T14:45:07.052" v="12"/>
        <pc:sldMkLst>
          <pc:docMk/>
          <pc:sldMk cId="878684319" sldId="265"/>
        </pc:sldMkLst>
      </pc:sldChg>
    </pc:docChg>
  </pc:docChgLst>
  <pc:docChgLst>
    <pc:chgData name="Casey McCullough" userId="S::casey@tealsk12.org::9535b8d8-12d3-4db1-8983-beb528848384" providerId="AD" clId="Web-{B82D5581-5FB6-4E6E-9078-41A1D73F421B}"/>
    <pc:docChg chg="">
      <pc:chgData name="Casey McCullough" userId="S::casey@tealsk12.org::9535b8d8-12d3-4db1-8983-beb528848384" providerId="AD" clId="Web-{B82D5581-5FB6-4E6E-9078-41A1D73F421B}" dt="2020-04-14T14:15:36.210" v="1"/>
      <pc:docMkLst>
        <pc:docMk/>
      </pc:docMkLst>
      <pc:sldChg chg="addCm">
        <pc:chgData name="Casey McCullough" userId="S::casey@tealsk12.org::9535b8d8-12d3-4db1-8983-beb528848384" providerId="AD" clId="Web-{B82D5581-5FB6-4E6E-9078-41A1D73F421B}" dt="2020-04-14T14:15:36.210" v="1"/>
        <pc:sldMkLst>
          <pc:docMk/>
          <pc:sldMk cId="2808789185" sldId="257"/>
        </pc:sldMkLst>
      </pc:sldChg>
    </pc:docChg>
  </pc:docChgLst>
  <pc:docChgLst>
    <pc:chgData name="Andrew Spiece" userId="fa642140-3bd0-4b55-83f4-9860f065d0b0" providerId="ADAL" clId="{69D18387-54C8-4C4F-B5A0-F523E08FD21A}"/>
    <pc:docChg chg="undo custSel mod addSld delSld modSld">
      <pc:chgData name="Andrew Spiece" userId="fa642140-3bd0-4b55-83f4-9860f065d0b0" providerId="ADAL" clId="{69D18387-54C8-4C4F-B5A0-F523E08FD21A}" dt="2020-04-28T22:37:54.033" v="96" actId="26606"/>
      <pc:docMkLst>
        <pc:docMk/>
      </pc:docMkLst>
      <pc:sldChg chg="del">
        <pc:chgData name="Andrew Spiece" userId="fa642140-3bd0-4b55-83f4-9860f065d0b0" providerId="ADAL" clId="{69D18387-54C8-4C4F-B5A0-F523E08FD21A}" dt="2020-04-28T22:33:01.057" v="12" actId="2696"/>
        <pc:sldMkLst>
          <pc:docMk/>
          <pc:sldMk cId="1789948203" sldId="267"/>
        </pc:sldMkLst>
      </pc:sldChg>
      <pc:sldChg chg="del">
        <pc:chgData name="Andrew Spiece" userId="fa642140-3bd0-4b55-83f4-9860f065d0b0" providerId="ADAL" clId="{69D18387-54C8-4C4F-B5A0-F523E08FD21A}" dt="2020-04-28T22:31:24.875" v="6" actId="2696"/>
        <pc:sldMkLst>
          <pc:docMk/>
          <pc:sldMk cId="2539921584" sldId="268"/>
        </pc:sldMkLst>
      </pc:sldChg>
      <pc:sldChg chg="del">
        <pc:chgData name="Andrew Spiece" userId="fa642140-3bd0-4b55-83f4-9860f065d0b0" providerId="ADAL" clId="{69D18387-54C8-4C4F-B5A0-F523E08FD21A}" dt="2020-04-28T22:33:02.613" v="13" actId="2696"/>
        <pc:sldMkLst>
          <pc:docMk/>
          <pc:sldMk cId="4044892156" sldId="269"/>
        </pc:sldMkLst>
      </pc:sldChg>
      <pc:sldChg chg="del">
        <pc:chgData name="Andrew Spiece" userId="fa642140-3bd0-4b55-83f4-9860f065d0b0" providerId="ADAL" clId="{69D18387-54C8-4C4F-B5A0-F523E08FD21A}" dt="2020-04-28T22:33:03.961" v="14" actId="2696"/>
        <pc:sldMkLst>
          <pc:docMk/>
          <pc:sldMk cId="1841267012" sldId="270"/>
        </pc:sldMkLst>
      </pc:sldChg>
      <pc:sldChg chg="modSp del">
        <pc:chgData name="Andrew Spiece" userId="fa642140-3bd0-4b55-83f4-9860f065d0b0" providerId="ADAL" clId="{69D18387-54C8-4C4F-B5A0-F523E08FD21A}" dt="2020-04-28T22:31:58.524" v="7" actId="2696"/>
        <pc:sldMkLst>
          <pc:docMk/>
          <pc:sldMk cId="1036947728" sldId="343"/>
        </pc:sldMkLst>
        <pc:spChg chg="mod">
          <ac:chgData name="Andrew Spiece" userId="fa642140-3bd0-4b55-83f4-9860f065d0b0" providerId="ADAL" clId="{69D18387-54C8-4C4F-B5A0-F523E08FD21A}" dt="2020-04-28T22:29:38.915" v="0" actId="27636"/>
          <ac:spMkLst>
            <pc:docMk/>
            <pc:sldMk cId="1036947728" sldId="343"/>
            <ac:spMk id="3" creationId="{00000000-0000-0000-0000-000000000000}"/>
          </ac:spMkLst>
        </pc:spChg>
      </pc:sldChg>
      <pc:sldChg chg="add setBg">
        <pc:chgData name="Andrew Spiece" userId="fa642140-3bd0-4b55-83f4-9860f065d0b0" providerId="ADAL" clId="{69D18387-54C8-4C4F-B5A0-F523E08FD21A}" dt="2020-04-28T22:30:34.784" v="1"/>
        <pc:sldMkLst>
          <pc:docMk/>
          <pc:sldMk cId="983999197" sldId="344"/>
        </pc:sldMkLst>
      </pc:sldChg>
      <pc:sldChg chg="modSp add mod modTransition setBg modClrScheme chgLayout">
        <pc:chgData name="Andrew Spiece" userId="fa642140-3bd0-4b55-83f4-9860f065d0b0" providerId="ADAL" clId="{69D18387-54C8-4C4F-B5A0-F523E08FD21A}" dt="2020-04-28T22:36:26.306" v="90" actId="5793"/>
        <pc:sldMkLst>
          <pc:docMk/>
          <pc:sldMk cId="2415144698" sldId="345"/>
        </pc:sldMkLst>
        <pc:spChg chg="mod ord">
          <ac:chgData name="Andrew Spiece" userId="fa642140-3bd0-4b55-83f4-9860f065d0b0" providerId="ADAL" clId="{69D18387-54C8-4C4F-B5A0-F523E08FD21A}" dt="2020-04-28T22:36:20.117" v="89" actId="1076"/>
          <ac:spMkLst>
            <pc:docMk/>
            <pc:sldMk cId="2415144698" sldId="345"/>
            <ac:spMk id="2" creationId="{00000000-0000-0000-0000-000000000000}"/>
          </ac:spMkLst>
        </pc:spChg>
        <pc:spChg chg="mod ord">
          <ac:chgData name="Andrew Spiece" userId="fa642140-3bd0-4b55-83f4-9860f065d0b0" providerId="ADAL" clId="{69D18387-54C8-4C4F-B5A0-F523E08FD21A}" dt="2020-04-28T22:36:26.306" v="90" actId="5793"/>
          <ac:spMkLst>
            <pc:docMk/>
            <pc:sldMk cId="2415144698" sldId="345"/>
            <ac:spMk id="3" creationId="{00000000-0000-0000-0000-000000000000}"/>
          </ac:spMkLst>
        </pc:spChg>
      </pc:sldChg>
      <pc:sldChg chg="add">
        <pc:chgData name="Andrew Spiece" userId="fa642140-3bd0-4b55-83f4-9860f065d0b0" providerId="ADAL" clId="{69D18387-54C8-4C4F-B5A0-F523E08FD21A}" dt="2020-04-28T22:30:34.784" v="1"/>
        <pc:sldMkLst>
          <pc:docMk/>
          <pc:sldMk cId="421430612" sldId="346"/>
        </pc:sldMkLst>
      </pc:sldChg>
      <pc:sldChg chg="addSp delSp modSp add mod modTransition modClrScheme chgLayout">
        <pc:chgData name="Andrew Spiece" userId="fa642140-3bd0-4b55-83f4-9860f065d0b0" providerId="ADAL" clId="{69D18387-54C8-4C4F-B5A0-F523E08FD21A}" dt="2020-04-28T22:37:54.033" v="96" actId="26606"/>
        <pc:sldMkLst>
          <pc:docMk/>
          <pc:sldMk cId="1421815884" sldId="347"/>
        </pc:sldMkLst>
        <pc:spChg chg="mod">
          <ac:chgData name="Andrew Spiece" userId="fa642140-3bd0-4b55-83f4-9860f065d0b0" providerId="ADAL" clId="{69D18387-54C8-4C4F-B5A0-F523E08FD21A}" dt="2020-04-28T22:37:54.033" v="96" actId="26606"/>
          <ac:spMkLst>
            <pc:docMk/>
            <pc:sldMk cId="1421815884" sldId="347"/>
            <ac:spMk id="2" creationId="{00000000-0000-0000-0000-000000000000}"/>
          </ac:spMkLst>
        </pc:spChg>
        <pc:spChg chg="add del mod">
          <ac:chgData name="Andrew Spiece" userId="fa642140-3bd0-4b55-83f4-9860f065d0b0" providerId="ADAL" clId="{69D18387-54C8-4C4F-B5A0-F523E08FD21A}" dt="2020-04-28T22:37:54.033" v="96" actId="26606"/>
          <ac:spMkLst>
            <pc:docMk/>
            <pc:sldMk cId="1421815884" sldId="347"/>
            <ac:spMk id="3" creationId="{00000000-0000-0000-0000-000000000000}"/>
          </ac:spMkLst>
        </pc:spChg>
        <pc:graphicFrameChg chg="add del mod">
          <ac:chgData name="Andrew Spiece" userId="fa642140-3bd0-4b55-83f4-9860f065d0b0" providerId="ADAL" clId="{69D18387-54C8-4C4F-B5A0-F523E08FD21A}" dt="2020-04-28T22:37:52.997" v="95" actId="26606"/>
          <ac:graphicFrameMkLst>
            <pc:docMk/>
            <pc:sldMk cId="1421815884" sldId="347"/>
            <ac:graphicFrameMk id="5" creationId="{FCBC75DA-383C-4ECD-A367-2B7EF1394C42}"/>
          </ac:graphicFrameMkLst>
        </pc:graphicFrameChg>
      </pc:sldChg>
      <pc:sldChg chg="add setBg">
        <pc:chgData name="Andrew Spiece" userId="fa642140-3bd0-4b55-83f4-9860f065d0b0" providerId="ADAL" clId="{69D18387-54C8-4C4F-B5A0-F523E08FD21A}" dt="2020-04-28T22:30:34.784" v="1"/>
        <pc:sldMkLst>
          <pc:docMk/>
          <pc:sldMk cId="1594995609" sldId="348"/>
        </pc:sldMkLst>
      </pc:sldChg>
      <pc:sldChg chg="modSp add del">
        <pc:chgData name="Andrew Spiece" userId="fa642140-3bd0-4b55-83f4-9860f065d0b0" providerId="ADAL" clId="{69D18387-54C8-4C4F-B5A0-F523E08FD21A}" dt="2020-04-28T22:30:57.886" v="3" actId="2696"/>
        <pc:sldMkLst>
          <pc:docMk/>
          <pc:sldMk cId="78113795" sldId="349"/>
        </pc:sldMkLst>
        <pc:spChg chg="mod">
          <ac:chgData name="Andrew Spiece" userId="fa642140-3bd0-4b55-83f4-9860f065d0b0" providerId="ADAL" clId="{69D18387-54C8-4C4F-B5A0-F523E08FD21A}" dt="2020-04-28T22:30:35.117" v="2" actId="27636"/>
          <ac:spMkLst>
            <pc:docMk/>
            <pc:sldMk cId="78113795" sldId="349"/>
            <ac:spMk id="3" creationId="{00000000-0000-0000-0000-000000000000}"/>
          </ac:spMkLst>
        </pc:spChg>
      </pc:sldChg>
      <pc:sldChg chg="add del">
        <pc:chgData name="Andrew Spiece" userId="fa642140-3bd0-4b55-83f4-9860f065d0b0" providerId="ADAL" clId="{69D18387-54C8-4C4F-B5A0-F523E08FD21A}" dt="2020-04-28T22:31:04.411" v="5" actId="2696"/>
        <pc:sldMkLst>
          <pc:docMk/>
          <pc:sldMk cId="1470248221" sldId="350"/>
        </pc:sldMkLst>
      </pc:sldChg>
      <pc:sldChg chg="add">
        <pc:chgData name="Andrew Spiece" userId="fa642140-3bd0-4b55-83f4-9860f065d0b0" providerId="ADAL" clId="{69D18387-54C8-4C4F-B5A0-F523E08FD21A}" dt="2020-04-28T22:30:34.784" v="1"/>
        <pc:sldMkLst>
          <pc:docMk/>
          <pc:sldMk cId="4280420985" sldId="351"/>
        </pc:sldMkLst>
      </pc:sldChg>
      <pc:sldChg chg="add setBg">
        <pc:chgData name="Andrew Spiece" userId="fa642140-3bd0-4b55-83f4-9860f065d0b0" providerId="ADAL" clId="{69D18387-54C8-4C4F-B5A0-F523E08FD21A}" dt="2020-04-28T22:30:34.784" v="1"/>
        <pc:sldMkLst>
          <pc:docMk/>
          <pc:sldMk cId="3581079778" sldId="352"/>
        </pc:sldMkLst>
      </pc:sldChg>
    </pc:docChg>
  </pc:docChgLst>
  <pc:docChgLst>
    <pc:chgData name="Casey McCullough" userId="S::casey@tealsk12.org::9535b8d8-12d3-4db1-8983-beb528848384" providerId="AD" clId="Web-{45E05FEB-B2AB-99E3-D0BC-D34B69FAD612}"/>
    <pc:docChg chg="addSld modSld">
      <pc:chgData name="Casey McCullough" userId="S::casey@tealsk12.org::9535b8d8-12d3-4db1-8983-beb528848384" providerId="AD" clId="Web-{45E05FEB-B2AB-99E3-D0BC-D34B69FAD612}" dt="2020-05-07T20:21:52.238" v="1513" actId="20577"/>
      <pc:docMkLst>
        <pc:docMk/>
      </pc:docMkLst>
      <pc:sldChg chg="addSp modSp mod modTransition modClrScheme chgLayout">
        <pc:chgData name="Casey McCullough" userId="S::casey@tealsk12.org::9535b8d8-12d3-4db1-8983-beb528848384" providerId="AD" clId="Web-{45E05FEB-B2AB-99E3-D0BC-D34B69FAD612}" dt="2020-05-07T18:03:06.713" v="31"/>
        <pc:sldMkLst>
          <pc:docMk/>
          <pc:sldMk cId="1885259416" sldId="274"/>
        </pc:sldMkLst>
        <pc:spChg chg="mod">
          <ac:chgData name="Casey McCullough" userId="S::casey@tealsk12.org::9535b8d8-12d3-4db1-8983-beb528848384" providerId="AD" clId="Web-{45E05FEB-B2AB-99E3-D0BC-D34B69FAD612}" dt="2020-05-07T18:03:06.713" v="31"/>
          <ac:spMkLst>
            <pc:docMk/>
            <pc:sldMk cId="1885259416" sldId="274"/>
            <ac:spMk id="2" creationId="{00000000-0000-0000-0000-000000000000}"/>
          </ac:spMkLst>
        </pc:spChg>
        <pc:spChg chg="mod">
          <ac:chgData name="Casey McCullough" userId="S::casey@tealsk12.org::9535b8d8-12d3-4db1-8983-beb528848384" providerId="AD" clId="Web-{45E05FEB-B2AB-99E3-D0BC-D34B69FAD612}" dt="2020-05-07T18:03:06.713" v="31"/>
          <ac:spMkLst>
            <pc:docMk/>
            <pc:sldMk cId="1885259416" sldId="274"/>
            <ac:spMk id="3" creationId="{00000000-0000-0000-0000-000000000000}"/>
          </ac:spMkLst>
        </pc:spChg>
        <pc:picChg chg="add mod">
          <ac:chgData name="Casey McCullough" userId="S::casey@tealsk12.org::9535b8d8-12d3-4db1-8983-beb528848384" providerId="AD" clId="Web-{45E05FEB-B2AB-99E3-D0BC-D34B69FAD612}" dt="2020-05-07T18:03:06.713" v="31"/>
          <ac:picMkLst>
            <pc:docMk/>
            <pc:sldMk cId="1885259416" sldId="274"/>
            <ac:picMk id="4" creationId="{830DF0B7-EAED-4317-90DA-F819310DBB53}"/>
          </ac:picMkLst>
        </pc:picChg>
      </pc:sldChg>
      <pc:sldChg chg="modSp">
        <pc:chgData name="Casey McCullough" userId="S::casey@tealsk12.org::9535b8d8-12d3-4db1-8983-beb528848384" providerId="AD" clId="Web-{45E05FEB-B2AB-99E3-D0BC-D34B69FAD612}" dt="2020-05-07T18:34:34.118" v="32" actId="1076"/>
        <pc:sldMkLst>
          <pc:docMk/>
          <pc:sldMk cId="3703113929" sldId="275"/>
        </pc:sldMkLst>
        <pc:picChg chg="mod">
          <ac:chgData name="Casey McCullough" userId="S::casey@tealsk12.org::9535b8d8-12d3-4db1-8983-beb528848384" providerId="AD" clId="Web-{45E05FEB-B2AB-99E3-D0BC-D34B69FAD612}" dt="2020-05-07T18:34:34.118" v="32" actId="1076"/>
          <ac:picMkLst>
            <pc:docMk/>
            <pc:sldMk cId="3703113929" sldId="275"/>
            <ac:picMk id="4" creationId="{52ECF94D-2618-4A1B-83DE-B737853335E7}"/>
          </ac:picMkLst>
        </pc:picChg>
      </pc:sldChg>
      <pc:sldChg chg="modSp">
        <pc:chgData name="Casey McCullough" userId="S::casey@tealsk12.org::9535b8d8-12d3-4db1-8983-beb528848384" providerId="AD" clId="Web-{45E05FEB-B2AB-99E3-D0BC-D34B69FAD612}" dt="2020-05-07T18:36:24.588" v="205" actId="20577"/>
        <pc:sldMkLst>
          <pc:docMk/>
          <pc:sldMk cId="3492136559" sldId="276"/>
        </pc:sldMkLst>
        <pc:spChg chg="mod">
          <ac:chgData name="Casey McCullough" userId="S::casey@tealsk12.org::9535b8d8-12d3-4db1-8983-beb528848384" providerId="AD" clId="Web-{45E05FEB-B2AB-99E3-D0BC-D34B69FAD612}" dt="2020-05-07T18:36:24.588" v="205" actId="20577"/>
          <ac:spMkLst>
            <pc:docMk/>
            <pc:sldMk cId="3492136559" sldId="276"/>
            <ac:spMk id="2" creationId="{00000000-0000-0000-0000-000000000000}"/>
          </ac:spMkLst>
        </pc:spChg>
        <pc:picChg chg="mod">
          <ac:chgData name="Casey McCullough" userId="S::casey@tealsk12.org::9535b8d8-12d3-4db1-8983-beb528848384" providerId="AD" clId="Web-{45E05FEB-B2AB-99E3-D0BC-D34B69FAD612}" dt="2020-05-07T18:35:51.181" v="91" actId="14100"/>
          <ac:picMkLst>
            <pc:docMk/>
            <pc:sldMk cId="3492136559" sldId="276"/>
            <ac:picMk id="4" creationId="{00000000-0000-0000-0000-000000000000}"/>
          </ac:picMkLst>
        </pc:picChg>
      </pc:sldChg>
      <pc:sldChg chg="delSp modSp">
        <pc:chgData name="Casey McCullough" userId="S::casey@tealsk12.org::9535b8d8-12d3-4db1-8983-beb528848384" providerId="AD" clId="Web-{45E05FEB-B2AB-99E3-D0BC-D34B69FAD612}" dt="2020-05-07T18:39:19.902" v="251" actId="1076"/>
        <pc:sldMkLst>
          <pc:docMk/>
          <pc:sldMk cId="3051929607" sldId="277"/>
        </pc:sldMkLst>
        <pc:spChg chg="mod">
          <ac:chgData name="Casey McCullough" userId="S::casey@tealsk12.org::9535b8d8-12d3-4db1-8983-beb528848384" providerId="AD" clId="Web-{45E05FEB-B2AB-99E3-D0BC-D34B69FAD612}" dt="2020-05-07T18:39:03.683" v="244" actId="20577"/>
          <ac:spMkLst>
            <pc:docMk/>
            <pc:sldMk cId="3051929607" sldId="277"/>
            <ac:spMk id="7" creationId="{00000000-0000-0000-0000-000000000000}"/>
          </ac:spMkLst>
        </pc:spChg>
        <pc:spChg chg="mod">
          <ac:chgData name="Casey McCullough" userId="S::casey@tealsk12.org::9535b8d8-12d3-4db1-8983-beb528848384" providerId="AD" clId="Web-{45E05FEB-B2AB-99E3-D0BC-D34B69FAD612}" dt="2020-05-07T18:39:19.902" v="251" actId="1076"/>
          <ac:spMkLst>
            <pc:docMk/>
            <pc:sldMk cId="3051929607" sldId="277"/>
            <ac:spMk id="8" creationId="{00000000-0000-0000-0000-000000000000}"/>
          </ac:spMkLst>
        </pc:spChg>
        <pc:spChg chg="del">
          <ac:chgData name="Casey McCullough" userId="S::casey@tealsk12.org::9535b8d8-12d3-4db1-8983-beb528848384" providerId="AD" clId="Web-{45E05FEB-B2AB-99E3-D0BC-D34B69FAD612}" dt="2020-05-07T18:37:15.791" v="210"/>
          <ac:spMkLst>
            <pc:docMk/>
            <pc:sldMk cId="3051929607" sldId="277"/>
            <ac:spMk id="9" creationId="{00000000-0000-0000-0000-000000000000}"/>
          </ac:spMkLst>
        </pc:spChg>
        <pc:spChg chg="del">
          <ac:chgData name="Casey McCullough" userId="S::casey@tealsk12.org::9535b8d8-12d3-4db1-8983-beb528848384" providerId="AD" clId="Web-{45E05FEB-B2AB-99E3-D0BC-D34B69FAD612}" dt="2020-05-07T18:37:20.104" v="211"/>
          <ac:spMkLst>
            <pc:docMk/>
            <pc:sldMk cId="3051929607" sldId="277"/>
            <ac:spMk id="10" creationId="{00000000-0000-0000-0000-000000000000}"/>
          </ac:spMkLst>
        </pc:spChg>
        <pc:spChg chg="del">
          <ac:chgData name="Casey McCullough" userId="S::casey@tealsk12.org::9535b8d8-12d3-4db1-8983-beb528848384" providerId="AD" clId="Web-{45E05FEB-B2AB-99E3-D0BC-D34B69FAD612}" dt="2020-05-07T18:37:28.995" v="213"/>
          <ac:spMkLst>
            <pc:docMk/>
            <pc:sldMk cId="3051929607" sldId="277"/>
            <ac:spMk id="11" creationId="{00000000-0000-0000-0000-000000000000}"/>
          </ac:spMkLst>
        </pc:spChg>
        <pc:spChg chg="del">
          <ac:chgData name="Casey McCullough" userId="S::casey@tealsk12.org::9535b8d8-12d3-4db1-8983-beb528848384" providerId="AD" clId="Web-{45E05FEB-B2AB-99E3-D0BC-D34B69FAD612}" dt="2020-05-07T18:37:32.479" v="214"/>
          <ac:spMkLst>
            <pc:docMk/>
            <pc:sldMk cId="3051929607" sldId="277"/>
            <ac:spMk id="12" creationId="{00000000-0000-0000-0000-000000000000}"/>
          </ac:spMkLst>
        </pc:spChg>
        <pc:picChg chg="del">
          <ac:chgData name="Casey McCullough" userId="S::casey@tealsk12.org::9535b8d8-12d3-4db1-8983-beb528848384" providerId="AD" clId="Web-{45E05FEB-B2AB-99E3-D0BC-D34B69FAD612}" dt="2020-05-07T18:37:22.651" v="212"/>
          <ac:picMkLst>
            <pc:docMk/>
            <pc:sldMk cId="3051929607" sldId="277"/>
            <ac:picMk id="4" creationId="{00000000-0000-0000-0000-000000000000}"/>
          </ac:picMkLst>
        </pc:picChg>
        <pc:picChg chg="del">
          <ac:chgData name="Casey McCullough" userId="S::casey@tealsk12.org::9535b8d8-12d3-4db1-8983-beb528848384" providerId="AD" clId="Web-{45E05FEB-B2AB-99E3-D0BC-D34B69FAD612}" dt="2020-05-07T18:37:10.526" v="209"/>
          <ac:picMkLst>
            <pc:docMk/>
            <pc:sldMk cId="3051929607" sldId="277"/>
            <ac:picMk id="5" creationId="{00000000-0000-0000-0000-000000000000}"/>
          </ac:picMkLst>
        </pc:picChg>
        <pc:picChg chg="mod">
          <ac:chgData name="Casey McCullough" userId="S::casey@tealsk12.org::9535b8d8-12d3-4db1-8983-beb528848384" providerId="AD" clId="Web-{45E05FEB-B2AB-99E3-D0BC-D34B69FAD612}" dt="2020-05-07T18:37:44.151" v="216" actId="14100"/>
          <ac:picMkLst>
            <pc:docMk/>
            <pc:sldMk cId="3051929607" sldId="277"/>
            <ac:picMk id="6" creationId="{00000000-0000-0000-0000-000000000000}"/>
          </ac:picMkLst>
        </pc:picChg>
      </pc:sldChg>
      <pc:sldChg chg="modSp">
        <pc:chgData name="Casey McCullough" userId="S::casey@tealsk12.org::9535b8d8-12d3-4db1-8983-beb528848384" providerId="AD" clId="Web-{45E05FEB-B2AB-99E3-D0BC-D34B69FAD612}" dt="2020-05-07T19:26:24.622" v="673" actId="20577"/>
        <pc:sldMkLst>
          <pc:docMk/>
          <pc:sldMk cId="825646390" sldId="278"/>
        </pc:sldMkLst>
        <pc:spChg chg="mod">
          <ac:chgData name="Casey McCullough" userId="S::casey@tealsk12.org::9535b8d8-12d3-4db1-8983-beb528848384" providerId="AD" clId="Web-{45E05FEB-B2AB-99E3-D0BC-D34B69FAD612}" dt="2020-05-07T19:26:24.622" v="673" actId="20577"/>
          <ac:spMkLst>
            <pc:docMk/>
            <pc:sldMk cId="825646390" sldId="278"/>
            <ac:spMk id="2" creationId="{00000000-0000-0000-0000-000000000000}"/>
          </ac:spMkLst>
        </pc:spChg>
        <pc:spChg chg="mod">
          <ac:chgData name="Casey McCullough" userId="S::casey@tealsk12.org::9535b8d8-12d3-4db1-8983-beb528848384" providerId="AD" clId="Web-{45E05FEB-B2AB-99E3-D0BC-D34B69FAD612}" dt="2020-05-07T19:24:40.540" v="648" actId="20577"/>
          <ac:spMkLst>
            <pc:docMk/>
            <pc:sldMk cId="825646390" sldId="278"/>
            <ac:spMk id="3" creationId="{00000000-0000-0000-0000-000000000000}"/>
          </ac:spMkLst>
        </pc:spChg>
      </pc:sldChg>
      <pc:sldChg chg="modSp">
        <pc:chgData name="Casey McCullough" userId="S::casey@tealsk12.org::9535b8d8-12d3-4db1-8983-beb528848384" providerId="AD" clId="Web-{45E05FEB-B2AB-99E3-D0BC-D34B69FAD612}" dt="2020-05-07T19:53:19.951" v="1077" actId="20577"/>
        <pc:sldMkLst>
          <pc:docMk/>
          <pc:sldMk cId="1016493840" sldId="279"/>
        </pc:sldMkLst>
        <pc:spChg chg="mod">
          <ac:chgData name="Casey McCullough" userId="S::casey@tealsk12.org::9535b8d8-12d3-4db1-8983-beb528848384" providerId="AD" clId="Web-{45E05FEB-B2AB-99E3-D0BC-D34B69FAD612}" dt="2020-05-07T19:53:19.951" v="1077" actId="20577"/>
          <ac:spMkLst>
            <pc:docMk/>
            <pc:sldMk cId="1016493840" sldId="279"/>
            <ac:spMk id="3" creationId="{00000000-0000-0000-0000-000000000000}"/>
          </ac:spMkLst>
        </pc:spChg>
      </pc:sldChg>
      <pc:sldChg chg="modSp">
        <pc:chgData name="Casey McCullough" userId="S::casey@tealsk12.org::9535b8d8-12d3-4db1-8983-beb528848384" providerId="AD" clId="Web-{45E05FEB-B2AB-99E3-D0BC-D34B69FAD612}" dt="2020-05-07T19:58:06.669" v="1088" actId="20577"/>
        <pc:sldMkLst>
          <pc:docMk/>
          <pc:sldMk cId="602225809" sldId="280"/>
        </pc:sldMkLst>
        <pc:spChg chg="mod">
          <ac:chgData name="Casey McCullough" userId="S::casey@tealsk12.org::9535b8d8-12d3-4db1-8983-beb528848384" providerId="AD" clId="Web-{45E05FEB-B2AB-99E3-D0BC-D34B69FAD612}" dt="2020-05-07T19:58:06.669" v="1088" actId="20577"/>
          <ac:spMkLst>
            <pc:docMk/>
            <pc:sldMk cId="602225809" sldId="280"/>
            <ac:spMk id="3" creationId="{00000000-0000-0000-0000-000000000000}"/>
          </ac:spMkLst>
        </pc:spChg>
      </pc:sldChg>
      <pc:sldChg chg="addSp delSp modSp add mod replId modClrScheme chgLayout">
        <pc:chgData name="Casey McCullough" userId="S::casey@tealsk12.org::9535b8d8-12d3-4db1-8983-beb528848384" providerId="AD" clId="Web-{45E05FEB-B2AB-99E3-D0BC-D34B69FAD612}" dt="2020-05-07T19:10:02.334" v="291" actId="20577"/>
        <pc:sldMkLst>
          <pc:docMk/>
          <pc:sldMk cId="3916772175" sldId="353"/>
        </pc:sldMkLst>
        <pc:spChg chg="add mod ord">
          <ac:chgData name="Casey McCullough" userId="S::casey@tealsk12.org::9535b8d8-12d3-4db1-8983-beb528848384" providerId="AD" clId="Web-{45E05FEB-B2AB-99E3-D0BC-D34B69FAD612}" dt="2020-05-07T19:10:02.334" v="291" actId="20577"/>
          <ac:spMkLst>
            <pc:docMk/>
            <pc:sldMk cId="3916772175" sldId="353"/>
            <ac:spMk id="2" creationId="{F414E922-E145-43D1-A13E-066DF50C3A64}"/>
          </ac:spMkLst>
        </pc:spChg>
        <pc:spChg chg="del">
          <ac:chgData name="Casey McCullough" userId="S::casey@tealsk12.org::9535b8d8-12d3-4db1-8983-beb528848384" providerId="AD" clId="Web-{45E05FEB-B2AB-99E3-D0BC-D34B69FAD612}" dt="2020-05-07T19:07:26.249" v="253"/>
          <ac:spMkLst>
            <pc:docMk/>
            <pc:sldMk cId="3916772175" sldId="353"/>
            <ac:spMk id="7" creationId="{00000000-0000-0000-0000-000000000000}"/>
          </ac:spMkLst>
        </pc:spChg>
        <pc:spChg chg="del">
          <ac:chgData name="Casey McCullough" userId="S::casey@tealsk12.org::9535b8d8-12d3-4db1-8983-beb528848384" providerId="AD" clId="Web-{45E05FEB-B2AB-99E3-D0BC-D34B69FAD612}" dt="2020-05-07T19:07:30.203" v="254"/>
          <ac:spMkLst>
            <pc:docMk/>
            <pc:sldMk cId="3916772175" sldId="353"/>
            <ac:spMk id="8" creationId="{00000000-0000-0000-0000-000000000000}"/>
          </ac:spMkLst>
        </pc:spChg>
        <pc:spChg chg="mod">
          <ac:chgData name="Casey McCullough" userId="S::casey@tealsk12.org::9535b8d8-12d3-4db1-8983-beb528848384" providerId="AD" clId="Web-{45E05FEB-B2AB-99E3-D0BC-D34B69FAD612}" dt="2020-05-07T19:07:46.469" v="256" actId="1076"/>
          <ac:spMkLst>
            <pc:docMk/>
            <pc:sldMk cId="3916772175" sldId="353"/>
            <ac:spMk id="9" creationId="{00000000-0000-0000-0000-000000000000}"/>
          </ac:spMkLst>
        </pc:spChg>
        <pc:spChg chg="mod">
          <ac:chgData name="Casey McCullough" userId="S::casey@tealsk12.org::9535b8d8-12d3-4db1-8983-beb528848384" providerId="AD" clId="Web-{45E05FEB-B2AB-99E3-D0BC-D34B69FAD612}" dt="2020-05-07T19:07:46.469" v="257" actId="1076"/>
          <ac:spMkLst>
            <pc:docMk/>
            <pc:sldMk cId="3916772175" sldId="353"/>
            <ac:spMk id="10" creationId="{00000000-0000-0000-0000-000000000000}"/>
          </ac:spMkLst>
        </pc:spChg>
        <pc:spChg chg="mod">
          <ac:chgData name="Casey McCullough" userId="S::casey@tealsk12.org::9535b8d8-12d3-4db1-8983-beb528848384" providerId="AD" clId="Web-{45E05FEB-B2AB-99E3-D0BC-D34B69FAD612}" dt="2020-05-07T19:08:02.157" v="259" actId="1076"/>
          <ac:spMkLst>
            <pc:docMk/>
            <pc:sldMk cId="3916772175" sldId="353"/>
            <ac:spMk id="11" creationId="{00000000-0000-0000-0000-000000000000}"/>
          </ac:spMkLst>
        </pc:spChg>
        <pc:spChg chg="mod">
          <ac:chgData name="Casey McCullough" userId="S::casey@tealsk12.org::9535b8d8-12d3-4db1-8983-beb528848384" providerId="AD" clId="Web-{45E05FEB-B2AB-99E3-D0BC-D34B69FAD612}" dt="2020-05-07T19:08:02.173" v="260" actId="1076"/>
          <ac:spMkLst>
            <pc:docMk/>
            <pc:sldMk cId="3916772175" sldId="353"/>
            <ac:spMk id="12" creationId="{00000000-0000-0000-0000-000000000000}"/>
          </ac:spMkLst>
        </pc:spChg>
        <pc:picChg chg="mod">
          <ac:chgData name="Casey McCullough" userId="S::casey@tealsk12.org::9535b8d8-12d3-4db1-8983-beb528848384" providerId="AD" clId="Web-{45E05FEB-B2AB-99E3-D0BC-D34B69FAD612}" dt="2020-05-07T19:08:02.157" v="258" actId="1076"/>
          <ac:picMkLst>
            <pc:docMk/>
            <pc:sldMk cId="3916772175" sldId="353"/>
            <ac:picMk id="4" creationId="{00000000-0000-0000-0000-000000000000}"/>
          </ac:picMkLst>
        </pc:picChg>
        <pc:picChg chg="mod">
          <ac:chgData name="Casey McCullough" userId="S::casey@tealsk12.org::9535b8d8-12d3-4db1-8983-beb528848384" providerId="AD" clId="Web-{45E05FEB-B2AB-99E3-D0BC-D34B69FAD612}" dt="2020-05-07T19:07:46.453" v="255" actId="1076"/>
          <ac:picMkLst>
            <pc:docMk/>
            <pc:sldMk cId="3916772175" sldId="353"/>
            <ac:picMk id="5" creationId="{00000000-0000-0000-0000-000000000000}"/>
          </ac:picMkLst>
        </pc:picChg>
        <pc:picChg chg="del">
          <ac:chgData name="Casey McCullough" userId="S::casey@tealsk12.org::9535b8d8-12d3-4db1-8983-beb528848384" providerId="AD" clId="Web-{45E05FEB-B2AB-99E3-D0BC-D34B69FAD612}" dt="2020-05-07T19:07:20.780" v="252"/>
          <ac:picMkLst>
            <pc:docMk/>
            <pc:sldMk cId="3916772175" sldId="353"/>
            <ac:picMk id="6" creationId="{00000000-0000-0000-0000-000000000000}"/>
          </ac:picMkLst>
        </pc:picChg>
      </pc:sldChg>
      <pc:sldChg chg="addSp delSp modSp add mod replId modTransition modClrScheme chgLayout">
        <pc:chgData name="Casey McCullough" userId="S::casey@tealsk12.org::9535b8d8-12d3-4db1-8983-beb528848384" providerId="AD" clId="Web-{45E05FEB-B2AB-99E3-D0BC-D34B69FAD612}" dt="2020-05-07T19:45:30.589" v="906" actId="20577"/>
        <pc:sldMkLst>
          <pc:docMk/>
          <pc:sldMk cId="3481562828" sldId="354"/>
        </pc:sldMkLst>
        <pc:spChg chg="mod">
          <ac:chgData name="Casey McCullough" userId="S::casey@tealsk12.org::9535b8d8-12d3-4db1-8983-beb528848384" providerId="AD" clId="Web-{45E05FEB-B2AB-99E3-D0BC-D34B69FAD612}" dt="2020-05-07T19:40:04.451" v="685"/>
          <ac:spMkLst>
            <pc:docMk/>
            <pc:sldMk cId="3481562828" sldId="354"/>
            <ac:spMk id="2" creationId="{00000000-0000-0000-0000-000000000000}"/>
          </ac:spMkLst>
        </pc:spChg>
        <pc:spChg chg="del">
          <ac:chgData name="Casey McCullough" userId="S::casey@tealsk12.org::9535b8d8-12d3-4db1-8983-beb528848384" providerId="AD" clId="Web-{45E05FEB-B2AB-99E3-D0BC-D34B69FAD612}" dt="2020-05-07T19:37:10.726" v="680"/>
          <ac:spMkLst>
            <pc:docMk/>
            <pc:sldMk cId="3481562828" sldId="354"/>
            <ac:spMk id="3" creationId="{00000000-0000-0000-0000-000000000000}"/>
          </ac:spMkLst>
        </pc:spChg>
        <pc:spChg chg="add del mod">
          <ac:chgData name="Casey McCullough" userId="S::casey@tealsk12.org::9535b8d8-12d3-4db1-8983-beb528848384" providerId="AD" clId="Web-{45E05FEB-B2AB-99E3-D0BC-D34B69FAD612}" dt="2020-05-07T19:39:49.498" v="683"/>
          <ac:spMkLst>
            <pc:docMk/>
            <pc:sldMk cId="3481562828" sldId="354"/>
            <ac:spMk id="5" creationId="{AADACBAB-1FDD-46BF-9AA9-921FC8B06129}"/>
          </ac:spMkLst>
        </pc:spChg>
        <pc:spChg chg="add mod">
          <ac:chgData name="Casey McCullough" userId="S::casey@tealsk12.org::9535b8d8-12d3-4db1-8983-beb528848384" providerId="AD" clId="Web-{45E05FEB-B2AB-99E3-D0BC-D34B69FAD612}" dt="2020-05-07T19:42:33.973" v="726"/>
          <ac:spMkLst>
            <pc:docMk/>
            <pc:sldMk cId="3481562828" sldId="354"/>
            <ac:spMk id="8" creationId="{D961EB3E-3F49-4F8A-915D-417A2AE24235}"/>
          </ac:spMkLst>
        </pc:spChg>
        <pc:spChg chg="add mod">
          <ac:chgData name="Casey McCullough" userId="S::casey@tealsk12.org::9535b8d8-12d3-4db1-8983-beb528848384" providerId="AD" clId="Web-{45E05FEB-B2AB-99E3-D0BC-D34B69FAD612}" dt="2020-05-07T19:45:30.589" v="906" actId="20577"/>
          <ac:spMkLst>
            <pc:docMk/>
            <pc:sldMk cId="3481562828" sldId="354"/>
            <ac:spMk id="11" creationId="{A4C44E42-1D8B-426C-A33F-CC458060F8A4}"/>
          </ac:spMkLst>
        </pc:spChg>
        <pc:picChg chg="add mod ord">
          <ac:chgData name="Casey McCullough" userId="S::casey@tealsk12.org::9535b8d8-12d3-4db1-8983-beb528848384" providerId="AD" clId="Web-{45E05FEB-B2AB-99E3-D0BC-D34B69FAD612}" dt="2020-05-07T19:40:04.451" v="685"/>
          <ac:picMkLst>
            <pc:docMk/>
            <pc:sldMk cId="3481562828" sldId="354"/>
            <ac:picMk id="6" creationId="{7637E5E6-C684-439A-8ECF-09D96861A0D0}"/>
          </ac:picMkLst>
        </pc:picChg>
      </pc:sldChg>
      <pc:sldChg chg="modSp add replId">
        <pc:chgData name="Casey McCullough" userId="S::casey@tealsk12.org::9535b8d8-12d3-4db1-8983-beb528848384" providerId="AD" clId="Web-{45E05FEB-B2AB-99E3-D0BC-D34B69FAD612}" dt="2020-05-07T20:02:24.223" v="1254" actId="20577"/>
        <pc:sldMkLst>
          <pc:docMk/>
          <pc:sldMk cId="3728380087" sldId="355"/>
        </pc:sldMkLst>
        <pc:spChg chg="mod">
          <ac:chgData name="Casey McCullough" userId="S::casey@tealsk12.org::9535b8d8-12d3-4db1-8983-beb528848384" providerId="AD" clId="Web-{45E05FEB-B2AB-99E3-D0BC-D34B69FAD612}" dt="2020-05-07T20:02:03.003" v="1243" actId="20577"/>
          <ac:spMkLst>
            <pc:docMk/>
            <pc:sldMk cId="3728380087" sldId="355"/>
            <ac:spMk id="2" creationId="{00000000-0000-0000-0000-000000000000}"/>
          </ac:spMkLst>
        </pc:spChg>
        <pc:spChg chg="mod">
          <ac:chgData name="Casey McCullough" userId="S::casey@tealsk12.org::9535b8d8-12d3-4db1-8983-beb528848384" providerId="AD" clId="Web-{45E05FEB-B2AB-99E3-D0BC-D34B69FAD612}" dt="2020-05-07T20:02:24.223" v="1254" actId="20577"/>
          <ac:spMkLst>
            <pc:docMk/>
            <pc:sldMk cId="3728380087" sldId="355"/>
            <ac:spMk id="3" creationId="{00000000-0000-0000-0000-000000000000}"/>
          </ac:spMkLst>
        </pc:spChg>
      </pc:sldChg>
      <pc:sldChg chg="addSp modSp add replId">
        <pc:chgData name="Casey McCullough" userId="S::casey@tealsk12.org::9535b8d8-12d3-4db1-8983-beb528848384" providerId="AD" clId="Web-{45E05FEB-B2AB-99E3-D0BC-D34B69FAD612}" dt="2020-05-07T20:21:46.987" v="1511" actId="20577"/>
        <pc:sldMkLst>
          <pc:docMk/>
          <pc:sldMk cId="3948228280" sldId="356"/>
        </pc:sldMkLst>
        <pc:spChg chg="mod">
          <ac:chgData name="Casey McCullough" userId="S::casey@tealsk12.org::9535b8d8-12d3-4db1-8983-beb528848384" providerId="AD" clId="Web-{45E05FEB-B2AB-99E3-D0BC-D34B69FAD612}" dt="2020-05-07T20:18:31.527" v="1444" actId="20577"/>
          <ac:spMkLst>
            <pc:docMk/>
            <pc:sldMk cId="3948228280" sldId="356"/>
            <ac:spMk id="2" creationId="{00000000-0000-0000-0000-000000000000}"/>
          </ac:spMkLst>
        </pc:spChg>
        <pc:spChg chg="mod">
          <ac:chgData name="Casey McCullough" userId="S::casey@tealsk12.org::9535b8d8-12d3-4db1-8983-beb528848384" providerId="AD" clId="Web-{45E05FEB-B2AB-99E3-D0BC-D34B69FAD612}" dt="2020-05-07T20:17:44.415" v="1417" actId="20577"/>
          <ac:spMkLst>
            <pc:docMk/>
            <pc:sldMk cId="3948228280" sldId="356"/>
            <ac:spMk id="3" creationId="{00000000-0000-0000-0000-000000000000}"/>
          </ac:spMkLst>
        </pc:spChg>
        <pc:spChg chg="add mod">
          <ac:chgData name="Casey McCullough" userId="S::casey@tealsk12.org::9535b8d8-12d3-4db1-8983-beb528848384" providerId="AD" clId="Web-{45E05FEB-B2AB-99E3-D0BC-D34B69FAD612}" dt="2020-05-07T20:21:46.987" v="1511" actId="20577"/>
          <ac:spMkLst>
            <pc:docMk/>
            <pc:sldMk cId="3948228280" sldId="356"/>
            <ac:spMk id="4" creationId="{5D1076E5-986E-472A-B1A7-0FFE7BC7CC49}"/>
          </ac:spMkLst>
        </pc:spChg>
      </pc:sldChg>
    </pc:docChg>
  </pc:docChgLst>
  <pc:docChgLst>
    <pc:chgData name="Casey McCullough" userId="S::casey@tealsk12.org::9535b8d8-12d3-4db1-8983-beb528848384" providerId="AD" clId="Web-{E3A9DCC5-71E7-41C0-B6AB-9AF055567FA3}"/>
    <pc:docChg chg="modSld">
      <pc:chgData name="Casey McCullough" userId="S::casey@tealsk12.org::9535b8d8-12d3-4db1-8983-beb528848384" providerId="AD" clId="Web-{E3A9DCC5-71E7-41C0-B6AB-9AF055567FA3}" dt="2020-05-07T20:35:42.741" v="388" actId="20577"/>
      <pc:docMkLst>
        <pc:docMk/>
      </pc:docMkLst>
      <pc:sldChg chg="addSp modSp">
        <pc:chgData name="Casey McCullough" userId="S::casey@tealsk12.org::9535b8d8-12d3-4db1-8983-beb528848384" providerId="AD" clId="Web-{E3A9DCC5-71E7-41C0-B6AB-9AF055567FA3}" dt="2020-05-07T20:35:42.741" v="388" actId="20577"/>
        <pc:sldMkLst>
          <pc:docMk/>
          <pc:sldMk cId="897503263" sldId="281"/>
        </pc:sldMkLst>
        <pc:spChg chg="mod">
          <ac:chgData name="Casey McCullough" userId="S::casey@tealsk12.org::9535b8d8-12d3-4db1-8983-beb528848384" providerId="AD" clId="Web-{E3A9DCC5-71E7-41C0-B6AB-9AF055567FA3}" dt="2020-05-07T20:35:42.741" v="388" actId="20577"/>
          <ac:spMkLst>
            <pc:docMk/>
            <pc:sldMk cId="897503263" sldId="281"/>
            <ac:spMk id="3" creationId="{00000000-0000-0000-0000-000000000000}"/>
          </ac:spMkLst>
        </pc:spChg>
        <pc:spChg chg="add mod">
          <ac:chgData name="Casey McCullough" userId="S::casey@tealsk12.org::9535b8d8-12d3-4db1-8983-beb528848384" providerId="AD" clId="Web-{E3A9DCC5-71E7-41C0-B6AB-9AF055567FA3}" dt="2020-05-07T20:34:31.913" v="344" actId="20577"/>
          <ac:spMkLst>
            <pc:docMk/>
            <pc:sldMk cId="897503263" sldId="281"/>
            <ac:spMk id="4" creationId="{D3A1D6A1-2B0C-4DD6-87E8-D34E69B2252A}"/>
          </ac:spMkLst>
        </pc:spChg>
      </pc:sldChg>
      <pc:sldChg chg="modSp">
        <pc:chgData name="Casey McCullough" userId="S::casey@tealsk12.org::9535b8d8-12d3-4db1-8983-beb528848384" providerId="AD" clId="Web-{E3A9DCC5-71E7-41C0-B6AB-9AF055567FA3}" dt="2020-05-07T20:28:36.959" v="28" actId="20577"/>
        <pc:sldMkLst>
          <pc:docMk/>
          <pc:sldMk cId="2502748379" sldId="282"/>
        </pc:sldMkLst>
        <pc:spChg chg="mod">
          <ac:chgData name="Casey McCullough" userId="S::casey@tealsk12.org::9535b8d8-12d3-4db1-8983-beb528848384" providerId="AD" clId="Web-{E3A9DCC5-71E7-41C0-B6AB-9AF055567FA3}" dt="2020-05-07T20:28:36.959" v="28" actId="20577"/>
          <ac:spMkLst>
            <pc:docMk/>
            <pc:sldMk cId="2502748379" sldId="282"/>
            <ac:spMk id="2" creationId="{00000000-0000-0000-0000-000000000000}"/>
          </ac:spMkLst>
        </pc:spChg>
      </pc:sldChg>
      <pc:sldChg chg="addSp modSp mod modClrScheme chgLayout">
        <pc:chgData name="Casey McCullough" userId="S::casey@tealsk12.org::9535b8d8-12d3-4db1-8983-beb528848384" providerId="AD" clId="Web-{E3A9DCC5-71E7-41C0-B6AB-9AF055567FA3}" dt="2020-05-07T20:28:03.365" v="9"/>
        <pc:sldMkLst>
          <pc:docMk/>
          <pc:sldMk cId="3218015825" sldId="283"/>
        </pc:sldMkLst>
        <pc:spChg chg="mod">
          <ac:chgData name="Casey McCullough" userId="S::casey@tealsk12.org::9535b8d8-12d3-4db1-8983-beb528848384" providerId="AD" clId="Web-{E3A9DCC5-71E7-41C0-B6AB-9AF055567FA3}" dt="2020-05-07T20:28:03.365" v="9"/>
          <ac:spMkLst>
            <pc:docMk/>
            <pc:sldMk cId="3218015825" sldId="283"/>
            <ac:spMk id="2" creationId="{00000000-0000-0000-0000-000000000000}"/>
          </ac:spMkLst>
        </pc:spChg>
        <pc:spChg chg="mod">
          <ac:chgData name="Casey McCullough" userId="S::casey@tealsk12.org::9535b8d8-12d3-4db1-8983-beb528848384" providerId="AD" clId="Web-{E3A9DCC5-71E7-41C0-B6AB-9AF055567FA3}" dt="2020-05-07T20:28:03.365" v="9"/>
          <ac:spMkLst>
            <pc:docMk/>
            <pc:sldMk cId="3218015825" sldId="283"/>
            <ac:spMk id="3" creationId="{00000000-0000-0000-0000-000000000000}"/>
          </ac:spMkLst>
        </pc:spChg>
        <pc:picChg chg="add mod">
          <ac:chgData name="Casey McCullough" userId="S::casey@tealsk12.org::9535b8d8-12d3-4db1-8983-beb528848384" providerId="AD" clId="Web-{E3A9DCC5-71E7-41C0-B6AB-9AF055567FA3}" dt="2020-05-07T20:28:03.365" v="9"/>
          <ac:picMkLst>
            <pc:docMk/>
            <pc:sldMk cId="3218015825" sldId="283"/>
            <ac:picMk id="4" creationId="{F4A7CE9E-B52A-4926-B238-E5CF5188279C}"/>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4-14T07:14:36.852" idx="1">
    <p:pos x="10" y="10"/>
    <p:text>Should these be numbered?</p:text>
    <p:extLst>
      <p:ext uri="{C676402C-5697-4E1C-873F-D02D1690AC5C}">
        <p15:threadingInfo xmlns:p15="http://schemas.microsoft.com/office/powerpoint/2012/main" timeZoneBias="420"/>
      </p:ext>
    </p:extLst>
  </p:cm>
  <p:cm authorId="1" dt="2020-04-14T07:15:36.210" idx="2">
    <p:pos x="10" y="106"/>
    <p:text>What is your name paired with what do you prefer to be called. Grade as second question</p:text>
    <p:extLst>
      <p:ext uri="{C676402C-5697-4E1C-873F-D02D1690AC5C}">
        <p15:threadingInfo xmlns:p15="http://schemas.microsoft.com/office/powerpoint/2012/main" timeZoneBias="420">
          <p15:parentCm authorId="1" idx="1"/>
        </p15:threadingInfo>
      </p:ext>
    </p:extLst>
  </p:cm>
  <p:cm authorId="3" dt="2020-04-14T10:42:33.982" idx="1">
    <p:pos x="10" y="202"/>
    <p:text>Agreed</p:text>
    <p:extLst>
      <p:ext uri="{C676402C-5697-4E1C-873F-D02D1690AC5C}">
        <p15:threadingInfo xmlns:p15="http://schemas.microsoft.com/office/powerpoint/2012/main" timeZoneBias="420">
          <p15:parentCm authorId="1"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0-04-14T12:02:00.249" idx="6">
    <p:pos x="10" y="10"/>
    <p:text>Casey</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4-28T06:18:51.729" idx="19">
    <p:pos x="10" y="10"/>
    <p:text>Should Java history be included here? Included at all?
</p:text>
    <p:extLst>
      <p:ext uri="{C676402C-5697-4E1C-873F-D02D1690AC5C}">
        <p15:threadingInfo xmlns:p15="http://schemas.microsoft.com/office/powerpoint/2012/main" timeZoneBias="420"/>
      </p:ext>
    </p:extLst>
  </p:cm>
  <p:cm authorId="1" dt="2020-04-28T06:21:25.306" idx="20">
    <p:pos x="7299" y="896"/>
    <p:text>"Designed for programs on embedded devices, specifically TVs"
</p:text>
    <p:extLst>
      <p:ext uri="{C676402C-5697-4E1C-873F-D02D1690AC5C}">
        <p15:threadingInfo xmlns:p15="http://schemas.microsoft.com/office/powerpoint/2012/main" timeZoneBias="420"/>
      </p:ext>
    </p:extLst>
  </p:cm>
  <p:cm authorId="1" dt="2020-04-28T06:24:54.257" idx="21">
    <p:pos x="106" y="106"/>
    <p:text>These features also happened to make Java programs ideal for the internet, which was then in its infancy
</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4-28T06:26:00.835" idx="22">
    <p:pos x="10" y="10"/>
    <p:text>Would agree that these are key features but again not sure if this is the place for this slide.
</p:text>
    <p:extLst>
      <p:ext uri="{C676402C-5697-4E1C-873F-D02D1690AC5C}">
        <p15:threadingInfo xmlns:p15="http://schemas.microsoft.com/office/powerpoint/2012/main" timeZoneBias="420"/>
      </p:ext>
    </p:extLst>
  </p:cm>
  <p:cm authorId="1" dt="2020-04-28T06:29:22.677" idx="23">
    <p:pos x="106" y="106"/>
    <p:text>This slide would require extensive notes for the teacher and perhaps some diagrams to facilitate understanding.  I've included one for illustrative purposes (do not use). 
</p:text>
    <p:extLst>
      <p:ext uri="{C676402C-5697-4E1C-873F-D02D1690AC5C}">
        <p15:threadingInfo xmlns:p15="http://schemas.microsoft.com/office/powerpoint/2012/main" timeZoneBias="420"/>
      </p:ext>
    </p:extLst>
  </p:cm>
  <p:cm authorId="1" dt="2020-04-28T06:30:49.379" idx="24">
    <p:pos x="202" y="202"/>
    <p:text>I would suggest that if we want this content on Java itself, we should break it into its own unit and expound on each of these ideas in their own slide. 
</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4-28T06:38:27.188" idx="25">
    <p:pos x="10" y="10"/>
    <p:text>Eclipse: Your Integrated Development Environment 
Notes for teacher explaining what that is.
</p:text>
    <p:extLst>
      <p:ext uri="{C676402C-5697-4E1C-873F-D02D1690AC5C}">
        <p15:threadingInfo xmlns:p15="http://schemas.microsoft.com/office/powerpoint/2012/main" timeZoneBias="420"/>
      </p:ext>
    </p:extLst>
  </p:cm>
  <p:cm authorId="1" dt="2020-04-28T06:38:54.532" idx="26">
    <p:pos x="106" y="106"/>
    <p:text>Teacher notes for  Package Explorer / Code Window/ Console Window.  
</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0-04-28T06:43:11.154" idx="28">
    <p:pos x="10" y="10"/>
    <p:text>Separate 1) onto its own slide.  
Your first project: Hello World
</p:text>
    <p:extLst>
      <p:ext uri="{C676402C-5697-4E1C-873F-D02D1690AC5C}">
        <p15:threadingInfo xmlns:p15="http://schemas.microsoft.com/office/powerpoint/2012/main" timeZoneBias="420"/>
      </p:ext>
    </p:extLst>
  </p:cm>
  <p:cm authorId="1" dt="2020-04-28T06:45:10.357" idx="29">
    <p:pos x="106" y="106"/>
    <p:text>2 and 3 on separate slide, give names for package and class.  
Also, do we need to discuss package at this stage? Might be an unnecessary complication . . . . 
</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0-04-28T06:41:49.546" idx="27">
    <p:pos x="10" y="10"/>
    <p:text>I would show entirety of the class, with this main program embedded in it. 
</p:text>
    <p:extLst>
      <p:ext uri="{C676402C-5697-4E1C-873F-D02D1690AC5C}">
        <p15:threadingInfo xmlns:p15="http://schemas.microsoft.com/office/powerpoint/2012/main" timeZoneBias="420"/>
      </p:ext>
    </p:extLst>
  </p:cm>
  <p:cm authorId="1" dt="2020-04-28T06:46:20.747" idx="30">
    <p:pos x="106" y="106"/>
    <p:text>main() could be in a different color. 
</p:text>
    <p:extLst>
      <p:ext uri="{C676402C-5697-4E1C-873F-D02D1690AC5C}">
        <p15:threadingInfo xmlns:p15="http://schemas.microsoft.com/office/powerpoint/2012/main" timeZoneBias="420"/>
      </p:ext>
    </p:extLst>
  </p:cm>
  <p:cm authorId="1" dt="2020-04-28T06:47:00.871" idx="31">
    <p:pos x="202" y="202"/>
    <p:text>Label other text as "Possible errors"
</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0-04-28T06:38:27.188" idx="25">
    <p:pos x="10" y="10"/>
    <p:text>Eclipse: Your Integrated Development Environment 
Notes for teacher explaining what that is.
</p:text>
    <p:extLst>
      <p:ext uri="{C676402C-5697-4E1C-873F-D02D1690AC5C}">
        <p15:threadingInfo xmlns:p15="http://schemas.microsoft.com/office/powerpoint/2012/main" timeZoneBias="420"/>
      </p:ext>
    </p:extLst>
  </p:cm>
  <p:cm authorId="1" dt="2020-04-28T06:38:54.532" idx="26">
    <p:pos x="106" y="106"/>
    <p:text>Teacher notes for  Package Explorer / Code Window/ Console Window.  
</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0-04-28T06:41:49.546" idx="27">
    <p:pos x="10" y="10"/>
    <p:text>I would show entirety of the class, with this main program embedded in it. 
</p:text>
    <p:extLst>
      <p:ext uri="{C676402C-5697-4E1C-873F-D02D1690AC5C}">
        <p15:threadingInfo xmlns:p15="http://schemas.microsoft.com/office/powerpoint/2012/main" timeZoneBias="420"/>
      </p:ext>
    </p:extLst>
  </p:cm>
  <p:cm authorId="1" dt="2020-04-28T06:46:20.747" idx="30">
    <p:pos x="106" y="106"/>
    <p:text>main() could be in a different color. 
</p:text>
    <p:extLst>
      <p:ext uri="{C676402C-5697-4E1C-873F-D02D1690AC5C}">
        <p15:threadingInfo xmlns:p15="http://schemas.microsoft.com/office/powerpoint/2012/main" timeZoneBias="420"/>
      </p:ext>
    </p:extLst>
  </p:cm>
  <p:cm authorId="1" dt="2020-04-28T06:47:00.871" idx="31">
    <p:pos x="202" y="202"/>
    <p:text>Label other text as "Possible errors"
</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0-04-28T06:48:31.183" idx="32">
    <p:pos x="10" y="10"/>
    <p:text>Show entirety of HelloWorld class, then ask same question (identify the string)
</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0-04-28T06:53:42.384" idx="33">
    <p:pos x="10" y="10"/>
    <p:text>Is this supposed to be added to the HelloWorld program? Not clear. 
</p:text>
    <p:extLst>
      <p:ext uri="{C676402C-5697-4E1C-873F-D02D1690AC5C}">
        <p15:threadingInfo xmlns:p15="http://schemas.microsoft.com/office/powerpoint/2012/main" timeZoneBias="420"/>
      </p:ext>
    </p:extLst>
  </p:cm>
  <p:cm authorId="1" dt="2020-04-28T06:56:46.476" idx="34">
    <p:pos x="106" y="106"/>
    <p:text>Should we have a prior slide in which the students add the statement 
System.out.println ("My name is  . . . .");
prior to 
System.out.println ("Hello World");
This would make the change much easier to notice.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14T07:20:31.499" idx="3">
    <p:pos x="10" y="10"/>
    <p:text>How many computers do you interact with in an average day? Could this be a caption to a photo (perhaps a different photo).  It's not exactly in line with the other questions.
</p:text>
    <p:extLst>
      <p:ext uri="{C676402C-5697-4E1C-873F-D02D1690AC5C}">
        <p15:threadingInfo xmlns:p15="http://schemas.microsoft.com/office/powerpoint/2012/main" timeZoneBias="420"/>
      </p:ext>
    </p:extLst>
  </p:cm>
  <p:cm authorId="3" dt="2020-04-14T11:13:01.573" idx="2">
    <p:pos x="10" y="106"/>
    <p:text>Need a photo of HS students interacting with tech. Move last bullet as a question.</p:text>
    <p:extLst>
      <p:ext uri="{C676402C-5697-4E1C-873F-D02D1690AC5C}">
        <p15:threadingInfo xmlns:p15="http://schemas.microsoft.com/office/powerpoint/2012/main" timeZoneBias="420">
          <p15:parentCm authorId="1" idx="3"/>
        </p15:threadingInfo>
      </p:ext>
    </p:extLst>
  </p:cm>
  <p:cm authorId="1" dt="2020-04-14T07:23:27.186" idx="4">
    <p:pos x="106" y="106"/>
    <p:text>Currently we have a question being answered with a series of other questions. 
I would leave the header as a question, but have the bullet points be answers.
CS is fun
CS leads to meaningful employment
--as developers
--most every other profession
</p:text>
    <p:extLst>
      <p:ext uri="{C676402C-5697-4E1C-873F-D02D1690AC5C}">
        <p15:threadingInfo xmlns:p15="http://schemas.microsoft.com/office/powerpoint/2012/main" timeZoneBias="420"/>
      </p:ext>
    </p:extLst>
  </p:cm>
  <p:cm authorId="2" dt="2020-04-14T08:40:07.905" idx="4">
    <p:pos x="202" y="202"/>
    <p:text>Do we need a slide for is this course for programmers?</p:text>
    <p:extLst>
      <p:ext uri="{C676402C-5697-4E1C-873F-D02D1690AC5C}">
        <p15:threadingInfo xmlns:p15="http://schemas.microsoft.com/office/powerpoint/2012/main" timeZoneBias="420"/>
      </p:ext>
    </p:extLst>
  </p:cm>
  <p:cm authorId="2" dt="2020-04-14T08:40:41.747" idx="5">
    <p:pos x="298" y="298"/>
    <p:text>Do we need to sell kids on an elective they've already enrolled in?</p:text>
    <p:extLst>
      <p:ext uri="{C676402C-5697-4E1C-873F-D02D1690AC5C}">
        <p15:threadingInfo xmlns:p15="http://schemas.microsoft.com/office/powerpoint/2012/main" timeZoneBias="420"/>
      </p:ext>
    </p:extLst>
  </p:cm>
  <p:cm authorId="2" dt="2020-04-14T08:43:04.208" idx="6">
    <p:pos x="298" y="394"/>
    <p:text>Maybe building more excitement would be good, but starting from the place of "you're already interested. You've already taken the first step..."</p:text>
    <p:extLst>
      <p:ext uri="{C676402C-5697-4E1C-873F-D02D1690AC5C}">
        <p15:threadingInfo xmlns:p15="http://schemas.microsoft.com/office/powerpoint/2012/main" timeZoneBias="420">
          <p15:parentCm authorId="2" idx="5"/>
        </p15:threadingInfo>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0-04-28T07:01:09.426" idx="35">
    <p:pos x="10" y="10"/>
    <p:text>I might have a prior slide that asks students to insert the \n sequence into several locations in the string and ask them to identify what it does.  
Then this slide could describe what an escape sequence is and list the other common examples
</p:text>
    <p:extLst>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0-04-28T07:02:39.972" idx="36">
    <p:pos x="10" y="10"/>
    <p:text>Do we want to use the term ASCII without explaining? Might be better to just call it "Text Pikachu" . . . 
</p:text>
    <p:extLst>
      <p:ext uri="{C676402C-5697-4E1C-873F-D02D1690AC5C}">
        <p15:threadingInfo xmlns:p15="http://schemas.microsoft.com/office/powerpoint/2012/main" timeZoneBias="4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0-04-28T07:03:29.487" idx="37">
    <p:pos x="7299" y="280"/>
    <p:text>Heading should be "Homework for Tonight"
</p:text>
    <p:extLst>
      <p:ext uri="{C676402C-5697-4E1C-873F-D02D1690AC5C}">
        <p15:threadingInfo xmlns:p15="http://schemas.microsoft.com/office/powerpoint/2012/main" timeZoneBias="420"/>
      </p:ext>
    </p:extLst>
  </p:cm>
  <p:cm authorId="1" dt="2020-04-28T07:03:50.846" idx="38">
    <p:pos x="7395" y="376"/>
    <p:text>Eliminate "For homework tonight"
</p:text>
    <p:extLst>
      <p:ext uri="{C676402C-5697-4E1C-873F-D02D1690AC5C}">
        <p15:threadingInfo xmlns:p15="http://schemas.microsoft.com/office/powerpoint/2012/main" timeZoneBias="420"/>
      </p:ext>
    </p:extLst>
  </p:cm>
  <p:cm authorId="1" dt="2020-04-28T07:04:06.392" idx="39">
    <p:pos x="7491" y="472"/>
    <p:text>Bullet points for 3 items
</p:text>
    <p:extLst>
      <p:ext uri="{C676402C-5697-4E1C-873F-D02D1690AC5C}">
        <p15:threadingInfo xmlns:p15="http://schemas.microsoft.com/office/powerpoint/2012/main" timeZoneBias="4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3" dt="2020-04-14T12:02:12.576" idx="7">
    <p:pos x="10" y="10"/>
    <p:text>Joey</p:text>
    <p:extLst>
      <p:ext uri="{C676402C-5697-4E1C-873F-D02D1690AC5C}">
        <p15:threadingInfo xmlns:p15="http://schemas.microsoft.com/office/powerpoint/2012/main" timeZoneBias="4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3" dt="2020-04-14T12:02:27.168" idx="8">
    <p:pos x="10" y="10"/>
    <p:text>Kenney</p:text>
    <p:extLst>
      <p:ext uri="{C676402C-5697-4E1C-873F-D02D1690AC5C}">
        <p15:threadingInfo xmlns:p15="http://schemas.microsoft.com/office/powerpoint/2012/main" timeZoneBias="4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3" dt="2020-04-14T12:02:44.201" idx="9">
    <p:pos x="10" y="10"/>
    <p:text>Tracey</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4T07:24:52.623" idx="5">
    <p:pos x="10" y="10"/>
    <p:text>Would lose second bullet point, just have link to this job satisfaction list.  Or copy the list text to the slide.
</p:text>
    <p:extLst>
      <p:ext uri="{C676402C-5697-4E1C-873F-D02D1690AC5C}">
        <p15:threadingInfo xmlns:p15="http://schemas.microsoft.com/office/powerpoint/2012/main" timeZoneBias="420"/>
      </p:ext>
    </p:extLst>
  </p:cm>
  <p:cm authorId="3" dt="2020-04-14T11:27:23.644" idx="3">
    <p:pos x="10" y="106"/>
    <p:text>Need to find a better reference than Forbes. Problem solving and/or building</p:text>
    <p:extLst>
      <p:ext uri="{C676402C-5697-4E1C-873F-D02D1690AC5C}">
        <p15:threadingInfo xmlns:p15="http://schemas.microsoft.com/office/powerpoint/2012/main" timeZoneBias="42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4-14T07:29:09.762" idx="6">
    <p:pos x="10" y="10"/>
    <p:text>Heading-- Will CS help me get a job?
</p:text>
    <p:extLst>
      <p:ext uri="{C676402C-5697-4E1C-873F-D02D1690AC5C}">
        <p15:threadingInfo xmlns:p15="http://schemas.microsoft.com/office/powerpoint/2012/main" timeZoneBias="420"/>
      </p:ext>
    </p:extLst>
  </p:cm>
  <p:cm authorId="1" dt="2020-04-14T07:30:08.589" idx="7">
    <p:pos x="106" y="106"/>
    <p:text>Can we update this information?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4-14T07:31:26.198" idx="8">
    <p:pos x="10" y="10"/>
    <p:text>Do CS jobs pay well?
</p:text>
    <p:extLst>
      <p:ext uri="{C676402C-5697-4E1C-873F-D02D1690AC5C}">
        <p15:threadingInfo xmlns:p15="http://schemas.microsoft.com/office/powerpoint/2012/main" timeZoneBias="420"/>
      </p:ext>
    </p:extLst>
  </p:cm>
  <p:cm authorId="2" dt="2020-04-14T08:39:05.746" idx="3">
    <p:pos x="106" y="106"/>
    <p:text>Consolidate the table.</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4-14T07:32:49.010" idx="9">
    <p:pos x="10" y="10"/>
    <p:text>Could we put AP logo here? Or something?
</p:text>
    <p:extLst>
      <p:ext uri="{C676402C-5697-4E1C-873F-D02D1690AC5C}">
        <p15:threadingInfo xmlns:p15="http://schemas.microsoft.com/office/powerpoint/2012/main" timeZoneBias="420"/>
      </p:ext>
    </p:extLst>
  </p:cm>
  <p:cm authorId="1" dt="2020-04-14T07:33:22.791" idx="10">
    <p:pos x="106" y="106"/>
    <p:text>AP Computer Science: A College-Level Course
</p:text>
    <p:extLst>
      <p:ext uri="{C676402C-5697-4E1C-873F-D02D1690AC5C}">
        <p15:threadingInfo xmlns:p15="http://schemas.microsoft.com/office/powerpoint/2012/main" timeZoneBias="420"/>
      </p:ext>
    </p:extLst>
  </p:cm>
  <p:cm authorId="1" dt="2020-04-14T07:36:28.399" idx="11">
    <p:pos x="202" y="202"/>
    <p:text>Make language consistent, 
Prepares you for the APCS A exam
Utilizes Java as language of instruction
--I'd leave Eclipse out, too much information for the moment.
Offers a basic introduction to software development
</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0-04-14T11:58:03.705" idx="4">
    <p:pos x="4212" y="1172"/>
    <p:text>Look for CS guidelines for notetaking</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4-14T07:38:33.617" idx="13">
    <p:pos x="10" y="10"/>
    <p:text>whar are plug/ un-plug procedures?
</p:text>
    <p:extLst>
      <p:ext uri="{C676402C-5697-4E1C-873F-D02D1690AC5C}">
        <p15:threadingInfo xmlns:p15="http://schemas.microsoft.com/office/powerpoint/2012/main" timeZoneBias="420"/>
      </p:ext>
    </p:extLst>
  </p:cm>
  <p:cm authorId="1" dt="2020-04-14T07:53:15.877" idx="16">
    <p:pos x="106" y="106"/>
    <p:text>Eclipse with capital E
</p:text>
    <p:extLst>
      <p:ext uri="{C676402C-5697-4E1C-873F-D02D1690AC5C}">
        <p15:threadingInfo xmlns:p15="http://schemas.microsoft.com/office/powerpoint/2012/main" timeZoneBias="420"/>
      </p:ext>
    </p:extLst>
  </p:cm>
  <p:cm authorId="1" dt="2020-04-14T07:54:33.221" idx="17">
    <p:pos x="202" y="202"/>
    <p:text>Direct students on instruction of Eclipse
</p:text>
    <p:extLst>
      <p:ext uri="{C676402C-5697-4E1C-873F-D02D1690AC5C}">
        <p15:threadingInfo xmlns:p15="http://schemas.microsoft.com/office/powerpoint/2012/main" timeZoneBias="420"/>
      </p:ext>
    </p:extLst>
  </p:cm>
  <p:cm authorId="1" dt="2020-04-14T07:55:00.283" idx="18">
    <p:pos x="298" y="298"/>
    <p:text>Notetaking as separate slide--The Importance of Taking Notes
</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0-04-14T12:01:50.218" idx="5">
    <p:pos x="10" y="10"/>
    <p:text>Andrew</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9BDAC-028F-451F-BA65-774BB04CD417}"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969A0-B3EA-45A4-A390-44554200A62E}" type="slidenum">
              <a:rPr lang="en-US" smtClean="0"/>
              <a:t>‹#›</a:t>
            </a:fld>
            <a:endParaRPr lang="en-US"/>
          </a:p>
        </p:txBody>
      </p:sp>
    </p:spTree>
    <p:extLst>
      <p:ext uri="{BB962C8B-B14F-4D97-AF65-F5344CB8AC3E}">
        <p14:creationId xmlns:p14="http://schemas.microsoft.com/office/powerpoint/2010/main" val="271560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8/19/2020 3:50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Ask a student to explain how to make a cake; write it down on the board</a:t>
            </a:r>
            <a:r>
              <a:rPr lang="en-US" sz="1200" kern="1200" baseline="0">
                <a:solidFill>
                  <a:schemeClr val="tx1"/>
                </a:solidFill>
                <a:effectLst/>
                <a:latin typeface="+mn-lt"/>
                <a:ea typeface="+mn-ea"/>
                <a:cs typeface="+mn-cs"/>
              </a:rPr>
              <a:t> as an algorithm; refactor, fix bugs, make improvements, etc. as a class</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17</a:t>
            </a:fld>
            <a:endParaRPr lang="en-US"/>
          </a:p>
        </p:txBody>
      </p:sp>
    </p:spTree>
    <p:extLst>
      <p:ext uri="{BB962C8B-B14F-4D97-AF65-F5344CB8AC3E}">
        <p14:creationId xmlns:p14="http://schemas.microsoft.com/office/powerpoint/2010/main" val="3701500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Has anyone/everyone seen a flow-chart before?</a:t>
            </a:r>
          </a:p>
        </p:txBody>
      </p:sp>
      <p:sp>
        <p:nvSpPr>
          <p:cNvPr id="4" name="Slide Number Placeholder 3"/>
          <p:cNvSpPr>
            <a:spLocks noGrp="1"/>
          </p:cNvSpPr>
          <p:nvPr>
            <p:ph type="sldNum" sz="quarter" idx="10"/>
          </p:nvPr>
        </p:nvSpPr>
        <p:spPr/>
        <p:txBody>
          <a:bodyPr/>
          <a:lstStyle/>
          <a:p>
            <a:fld id="{AC273458-26B3-4A62-B0B0-F4D3FDA41F1A}" type="slidenum">
              <a:rPr lang="en-US" smtClean="0"/>
              <a:t>19</a:t>
            </a:fld>
            <a:endParaRPr lang="en-US"/>
          </a:p>
        </p:txBody>
      </p:sp>
    </p:spTree>
    <p:extLst>
      <p:ext uri="{BB962C8B-B14F-4D97-AF65-F5344CB8AC3E}">
        <p14:creationId xmlns:p14="http://schemas.microsoft.com/office/powerpoint/2010/main" val="37709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20</a:t>
            </a:fld>
            <a:endParaRPr lang="en-US"/>
          </a:p>
        </p:txBody>
      </p:sp>
    </p:spTree>
    <p:extLst>
      <p:ext uri="{BB962C8B-B14F-4D97-AF65-F5344CB8AC3E}">
        <p14:creationId xmlns:p14="http://schemas.microsoft.com/office/powerpoint/2010/main" val="2533683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1.03:</a:t>
            </a:r>
          </a:p>
          <a:p>
            <a:r>
              <a:rPr lang="en-US"/>
              <a:t>About JAVA</a:t>
            </a:r>
          </a:p>
          <a:p>
            <a:r>
              <a:rPr lang="en-US"/>
              <a:t>About Eclipse</a:t>
            </a:r>
          </a:p>
          <a:p>
            <a:r>
              <a:rPr lang="en-US"/>
              <a:t>First Program</a:t>
            </a:r>
          </a:p>
          <a:p>
            <a:r>
              <a:rPr lang="en-US"/>
              <a:t>Print vs </a:t>
            </a:r>
            <a:r>
              <a:rPr lang="en-US" err="1"/>
              <a:t>Println</a:t>
            </a:r>
            <a:endParaRPr lang="en-US"/>
          </a:p>
          <a:p>
            <a:r>
              <a:rPr lang="en-US"/>
              <a:t>Escape Sequences</a:t>
            </a:r>
          </a:p>
          <a:p>
            <a:r>
              <a:rPr lang="en-US"/>
              <a:t>Strings</a:t>
            </a:r>
          </a:p>
          <a:p>
            <a:r>
              <a:rPr lang="en-US"/>
              <a:t>Little ASCII</a:t>
            </a:r>
          </a:p>
          <a:p>
            <a:endParaRPr lang="en-US"/>
          </a:p>
          <a:p>
            <a:endParaRPr lang="en-US"/>
          </a:p>
        </p:txBody>
      </p:sp>
      <p:sp>
        <p:nvSpPr>
          <p:cNvPr id="4" name="Slide Number Placeholder 3"/>
          <p:cNvSpPr>
            <a:spLocks noGrp="1"/>
          </p:cNvSpPr>
          <p:nvPr>
            <p:ph type="sldNum" sz="quarter" idx="10"/>
          </p:nvPr>
        </p:nvSpPr>
        <p:spPr/>
        <p:txBody>
          <a:bodyPr/>
          <a:lstStyle/>
          <a:p>
            <a:fld id="{7C42678B-E966-446A-890F-7C3E7C4E18A0}" type="slidenum">
              <a:rPr lang="en-US" smtClean="0"/>
              <a:t>23</a:t>
            </a:fld>
            <a:endParaRPr lang="en-US"/>
          </a:p>
        </p:txBody>
      </p:sp>
    </p:spTree>
    <p:extLst>
      <p:ext uri="{BB962C8B-B14F-4D97-AF65-F5344CB8AC3E}">
        <p14:creationId xmlns:p14="http://schemas.microsoft.com/office/powerpoint/2010/main" val="2445073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1.04:</a:t>
            </a:r>
          </a:p>
          <a:p>
            <a:r>
              <a:rPr lang="en-US"/>
              <a:t>Common Errors (for what we know so far)</a:t>
            </a:r>
          </a:p>
          <a:p>
            <a:r>
              <a:rPr lang="en-US"/>
              <a:t>Types</a:t>
            </a:r>
          </a:p>
          <a:p>
            <a:r>
              <a:rPr lang="en-US"/>
              <a:t>Identifiers</a:t>
            </a:r>
          </a:p>
          <a:p>
            <a:r>
              <a:rPr lang="en-US"/>
              <a:t>Documentation</a:t>
            </a:r>
          </a:p>
          <a:p>
            <a:r>
              <a:rPr lang="en-US"/>
              <a:t>Style</a:t>
            </a:r>
          </a:p>
          <a:p>
            <a:r>
              <a:rPr lang="en-US"/>
              <a:t>Comments</a:t>
            </a:r>
          </a:p>
          <a:p>
            <a:endParaRPr lang="en-US"/>
          </a:p>
        </p:txBody>
      </p:sp>
      <p:sp>
        <p:nvSpPr>
          <p:cNvPr id="4" name="Slide Number Placeholder 3"/>
          <p:cNvSpPr>
            <a:spLocks noGrp="1"/>
          </p:cNvSpPr>
          <p:nvPr>
            <p:ph type="sldNum" sz="quarter" idx="10"/>
          </p:nvPr>
        </p:nvSpPr>
        <p:spPr/>
        <p:txBody>
          <a:bodyPr/>
          <a:lstStyle/>
          <a:p>
            <a:fld id="{0E035598-072E-409D-9004-E1C72FA1E75E}" type="slidenum">
              <a:rPr lang="en-US" smtClean="0"/>
              <a:t>45</a:t>
            </a:fld>
            <a:endParaRPr lang="en-US"/>
          </a:p>
        </p:txBody>
      </p:sp>
    </p:spTree>
    <p:extLst>
      <p:ext uri="{BB962C8B-B14F-4D97-AF65-F5344CB8AC3E}">
        <p14:creationId xmlns:p14="http://schemas.microsoft.com/office/powerpoint/2010/main" val="286877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sure to note that as students get started, they will primarily be making syntax errors. As they get better at programming, they will make fewer syntax errors (but will always make some).</a:t>
            </a:r>
          </a:p>
          <a:p>
            <a:endParaRPr lang="en-US"/>
          </a:p>
          <a:p>
            <a:r>
              <a:rPr lang="en-US"/>
              <a:t>Volunteers can share if they have ever written a program that ran perfectly the first time they tried it.</a:t>
            </a:r>
          </a:p>
        </p:txBody>
      </p:sp>
      <p:sp>
        <p:nvSpPr>
          <p:cNvPr id="4" name="Slide Number Placeholder 3"/>
          <p:cNvSpPr>
            <a:spLocks noGrp="1"/>
          </p:cNvSpPr>
          <p:nvPr>
            <p:ph type="sldNum" sz="quarter" idx="5"/>
          </p:nvPr>
        </p:nvSpPr>
        <p:spPr/>
        <p:txBody>
          <a:bodyPr/>
          <a:lstStyle/>
          <a:p>
            <a:fld id="{C56969A0-B3EA-45A4-A390-44554200A62E}" type="slidenum">
              <a:rPr lang="en-US" smtClean="0"/>
              <a:t>47</a:t>
            </a:fld>
            <a:endParaRPr lang="en-US"/>
          </a:p>
        </p:txBody>
      </p:sp>
    </p:spTree>
    <p:extLst>
      <p:ext uri="{BB962C8B-B14F-4D97-AF65-F5344CB8AC3E}">
        <p14:creationId xmlns:p14="http://schemas.microsoft.com/office/powerpoint/2010/main" val="4041045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that students will not make too many runtime errors as they get started, but will make more as they work with more complicated </a:t>
            </a:r>
          </a:p>
        </p:txBody>
      </p:sp>
      <p:sp>
        <p:nvSpPr>
          <p:cNvPr id="4" name="Slide Number Placeholder 3"/>
          <p:cNvSpPr>
            <a:spLocks noGrp="1"/>
          </p:cNvSpPr>
          <p:nvPr>
            <p:ph type="sldNum" sz="quarter" idx="5"/>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87654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opportunity for volunteers to share how much of their debugging time is spent on the different kinds of errors.</a:t>
            </a:r>
          </a:p>
        </p:txBody>
      </p:sp>
      <p:sp>
        <p:nvSpPr>
          <p:cNvPr id="4" name="Slide Number Placeholder 3"/>
          <p:cNvSpPr>
            <a:spLocks noGrp="1"/>
          </p:cNvSpPr>
          <p:nvPr>
            <p:ph type="sldNum" sz="quarter" idx="5"/>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1217872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that the person most likely to read code is the person who wrote it.</a:t>
            </a:r>
          </a:p>
        </p:txBody>
      </p:sp>
      <p:sp>
        <p:nvSpPr>
          <p:cNvPr id="4" name="Slide Number Placeholder 3"/>
          <p:cNvSpPr>
            <a:spLocks noGrp="1"/>
          </p:cNvSpPr>
          <p:nvPr>
            <p:ph type="sldNum" sz="quarter" idx="5"/>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314841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is optional.</a:t>
            </a:r>
          </a:p>
          <a:p>
            <a:endParaRPr lang="en-US"/>
          </a:p>
          <a:p>
            <a:r>
              <a:rPr lang="en-US"/>
              <a:t>You will spend more time talking about testing later when there is more code to test, but this could be a good preview.</a:t>
            </a:r>
          </a:p>
        </p:txBody>
      </p:sp>
      <p:sp>
        <p:nvSpPr>
          <p:cNvPr id="4" name="Slide Number Placeholder 3"/>
          <p:cNvSpPr>
            <a:spLocks noGrp="1"/>
          </p:cNvSpPr>
          <p:nvPr>
            <p:ph type="sldNum" sz="quarter" idx="5"/>
          </p:nvPr>
        </p:nvSpPr>
        <p:spPr/>
        <p:txBody>
          <a:bodyPr/>
          <a:lstStyle/>
          <a:p>
            <a:fld id="{C56969A0-B3EA-45A4-A390-44554200A62E}" type="slidenum">
              <a:rPr lang="en-US" smtClean="0"/>
              <a:t>56</a:t>
            </a:fld>
            <a:endParaRPr lang="en-US"/>
          </a:p>
        </p:txBody>
      </p:sp>
    </p:spTree>
    <p:extLst>
      <p:ext uri="{BB962C8B-B14F-4D97-AF65-F5344CB8AC3E}">
        <p14:creationId xmlns:p14="http://schemas.microsoft.com/office/powerpoint/2010/main" val="34470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1.01:</a:t>
            </a:r>
          </a:p>
          <a:p>
            <a:r>
              <a:rPr lang="en-US"/>
              <a:t>Why are you taking the class, why AP computer science?</a:t>
            </a:r>
          </a:p>
          <a:p>
            <a:r>
              <a:rPr lang="en-US"/>
              <a:t>Class expectations, syllabus, and icebreakers.</a:t>
            </a:r>
          </a:p>
          <a:p>
            <a:r>
              <a:rPr lang="en-US"/>
              <a:t>Setup Eclipse or </a:t>
            </a:r>
            <a:r>
              <a:rPr lang="en-US" err="1"/>
              <a:t>jGrasp</a:t>
            </a:r>
            <a:r>
              <a:rPr lang="en-US"/>
              <a:t>, explain class requirements, notebooks, etc.</a:t>
            </a:r>
          </a:p>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2</a:t>
            </a:fld>
            <a:endParaRPr lang="en-US"/>
          </a:p>
        </p:txBody>
      </p:sp>
    </p:spTree>
    <p:extLst>
      <p:ext uri="{BB962C8B-B14F-4D97-AF65-F5344CB8AC3E}">
        <p14:creationId xmlns:p14="http://schemas.microsoft.com/office/powerpoint/2010/main" val="835563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1.05:</a:t>
            </a:r>
          </a:p>
          <a:p>
            <a:r>
              <a:rPr lang="en-US"/>
              <a:t>Method information and breakdown.</a:t>
            </a:r>
          </a:p>
          <a:p>
            <a:r>
              <a:rPr lang="en-US"/>
              <a:t>How to</a:t>
            </a:r>
          </a:p>
          <a:p>
            <a:r>
              <a:rPr lang="en-US"/>
              <a:t>Vocabulary</a:t>
            </a:r>
          </a:p>
          <a:p>
            <a:r>
              <a:rPr lang="en-US"/>
              <a:t>Examples</a:t>
            </a:r>
          </a:p>
          <a:p>
            <a:endParaRPr lang="en-US"/>
          </a:p>
          <a:p>
            <a:endParaRPr lang="en-US"/>
          </a:p>
        </p:txBody>
      </p:sp>
      <p:sp>
        <p:nvSpPr>
          <p:cNvPr id="4" name="Slide Number Placeholder 3"/>
          <p:cNvSpPr>
            <a:spLocks noGrp="1"/>
          </p:cNvSpPr>
          <p:nvPr>
            <p:ph type="sldNum" sz="quarter" idx="10"/>
          </p:nvPr>
        </p:nvSpPr>
        <p:spPr/>
        <p:txBody>
          <a:bodyPr/>
          <a:lstStyle/>
          <a:p>
            <a:fld id="{12DDABE6-33D4-4B6C-BD5C-6A7018727DCF}" type="slidenum">
              <a:rPr lang="en-US" smtClean="0"/>
              <a:t>59</a:t>
            </a:fld>
            <a:endParaRPr lang="en-US"/>
          </a:p>
        </p:txBody>
      </p:sp>
    </p:spTree>
    <p:extLst>
      <p:ext uri="{BB962C8B-B14F-4D97-AF65-F5344CB8AC3E}">
        <p14:creationId xmlns:p14="http://schemas.microsoft.com/office/powerpoint/2010/main" val="311349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DDABE6-33D4-4B6C-BD5C-6A7018727DCF}" type="slidenum">
              <a:rPr lang="en-US" smtClean="0"/>
              <a:t>72</a:t>
            </a:fld>
            <a:endParaRPr lang="en-US"/>
          </a:p>
        </p:txBody>
      </p:sp>
    </p:spTree>
    <p:extLst>
      <p:ext uri="{BB962C8B-B14F-4D97-AF65-F5344CB8AC3E}">
        <p14:creationId xmlns:p14="http://schemas.microsoft.com/office/powerpoint/2010/main" val="862761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1.06:</a:t>
            </a:r>
          </a:p>
          <a:p>
            <a:r>
              <a:rPr lang="en-US"/>
              <a:t>Method inside method.</a:t>
            </a:r>
          </a:p>
          <a:p>
            <a:r>
              <a:rPr lang="en-US"/>
              <a:t>Control Flow</a:t>
            </a:r>
          </a:p>
          <a:p>
            <a:r>
              <a:rPr lang="en-US"/>
              <a:t>Practice It</a:t>
            </a:r>
          </a:p>
          <a:p>
            <a:endParaRPr lang="en-US"/>
          </a:p>
          <a:p>
            <a:r>
              <a:rPr lang="en-US"/>
              <a:t>Can use the optional challenges in the lesson plan; some students may struggle here, make sure that they’re all caught up.</a:t>
            </a:r>
          </a:p>
          <a:p>
            <a:endParaRPr lang="en-US"/>
          </a:p>
          <a:p>
            <a:endParaRPr lang="en-US"/>
          </a:p>
        </p:txBody>
      </p:sp>
      <p:sp>
        <p:nvSpPr>
          <p:cNvPr id="4" name="Slide Number Placeholder 3"/>
          <p:cNvSpPr>
            <a:spLocks noGrp="1"/>
          </p:cNvSpPr>
          <p:nvPr>
            <p:ph type="sldNum" sz="quarter" idx="10"/>
          </p:nvPr>
        </p:nvSpPr>
        <p:spPr/>
        <p:txBody>
          <a:bodyPr/>
          <a:lstStyle/>
          <a:p>
            <a:fld id="{197435A7-3BE8-4836-8ACC-0E47B45A1619}" type="slidenum">
              <a:rPr lang="en-US" smtClean="0"/>
              <a:t>74</a:t>
            </a:fld>
            <a:endParaRPr lang="en-US"/>
          </a:p>
        </p:txBody>
      </p:sp>
    </p:spTree>
    <p:extLst>
      <p:ext uri="{BB962C8B-B14F-4D97-AF65-F5344CB8AC3E}">
        <p14:creationId xmlns:p14="http://schemas.microsoft.com/office/powerpoint/2010/main" val="758009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1.08:</a:t>
            </a:r>
          </a:p>
          <a:p>
            <a:r>
              <a:rPr lang="en-US"/>
              <a:t>Touch base on error checking flow/diagram.</a:t>
            </a:r>
          </a:p>
          <a:p>
            <a:r>
              <a:rPr lang="en-US"/>
              <a:t>Go over common errors.</a:t>
            </a:r>
          </a:p>
          <a:p>
            <a:r>
              <a:rPr lang="en-US"/>
              <a:t>Go over style guide.</a:t>
            </a:r>
          </a:p>
          <a:p>
            <a:pPr marL="0" indent="0">
              <a:buNone/>
            </a:pPr>
            <a:endParaRPr lang="en-US"/>
          </a:p>
          <a:p>
            <a:endParaRPr lang="en-US"/>
          </a:p>
        </p:txBody>
      </p:sp>
      <p:sp>
        <p:nvSpPr>
          <p:cNvPr id="4" name="Slide Number Placeholder 3"/>
          <p:cNvSpPr>
            <a:spLocks noGrp="1"/>
          </p:cNvSpPr>
          <p:nvPr>
            <p:ph type="sldNum" sz="quarter" idx="10"/>
          </p:nvPr>
        </p:nvSpPr>
        <p:spPr/>
        <p:txBody>
          <a:bodyPr/>
          <a:lstStyle/>
          <a:p>
            <a:fld id="{459862D3-EC7A-4EA7-954F-2FA91CD1808C}" type="slidenum">
              <a:rPr lang="en-US" smtClean="0"/>
              <a:t>86</a:t>
            </a:fld>
            <a:endParaRPr lang="en-US"/>
          </a:p>
        </p:txBody>
      </p:sp>
    </p:spTree>
    <p:extLst>
      <p:ext uri="{BB962C8B-B14F-4D97-AF65-F5344CB8AC3E}">
        <p14:creationId xmlns:p14="http://schemas.microsoft.com/office/powerpoint/2010/main" val="211305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You can modify this activity to index cards if you want to collect this info.</a:t>
            </a:r>
          </a:p>
        </p:txBody>
      </p:sp>
      <p:sp>
        <p:nvSpPr>
          <p:cNvPr id="4" name="Slide Number Placeholder 3"/>
          <p:cNvSpPr>
            <a:spLocks noGrp="1"/>
          </p:cNvSpPr>
          <p:nvPr>
            <p:ph type="sldNum" sz="quarter" idx="5"/>
          </p:nvPr>
        </p:nvSpPr>
        <p:spPr/>
        <p:txBody>
          <a:bodyPr/>
          <a:lstStyle/>
          <a:p>
            <a:fld id="{C56969A0-B3EA-45A4-A390-44554200A62E}" type="slidenum">
              <a:rPr lang="en-US" smtClean="0"/>
              <a:t>3</a:t>
            </a:fld>
            <a:endParaRPr lang="en-US"/>
          </a:p>
        </p:txBody>
      </p:sp>
    </p:spTree>
    <p:extLst>
      <p:ext uri="{BB962C8B-B14F-4D97-AF65-F5344CB8AC3E}">
        <p14:creationId xmlns:p14="http://schemas.microsoft.com/office/powerpoint/2010/main" val="285114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6969A0-B3EA-45A4-A390-44554200A62E}" type="slidenum">
              <a:rPr lang="en-US" smtClean="0"/>
              <a:t>4</a:t>
            </a:fld>
            <a:endParaRPr lang="en-US"/>
          </a:p>
        </p:txBody>
      </p:sp>
    </p:spTree>
    <p:extLst>
      <p:ext uri="{BB962C8B-B14F-4D97-AF65-F5344CB8AC3E}">
        <p14:creationId xmlns:p14="http://schemas.microsoft.com/office/powerpoint/2010/main" val="226499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p>
          <a:p>
            <a:r>
              <a:rPr lang="en-US"/>
              <a:t>Phone/iPad/laptop</a:t>
            </a:r>
          </a:p>
          <a:p>
            <a:r>
              <a:rPr lang="en-US"/>
              <a:t>Gaming console</a:t>
            </a:r>
          </a:p>
          <a:p>
            <a:r>
              <a:rPr lang="en-US"/>
              <a:t>but also…</a:t>
            </a:r>
          </a:p>
          <a:p>
            <a:r>
              <a:rPr lang="en-US"/>
              <a:t>Car </a:t>
            </a:r>
          </a:p>
          <a:p>
            <a:r>
              <a:rPr lang="en-US"/>
              <a:t>GPS navigation</a:t>
            </a:r>
          </a:p>
          <a:p>
            <a:r>
              <a:rPr lang="en-US"/>
              <a:t>Smart speaker/personal assistant</a:t>
            </a:r>
          </a:p>
          <a:p>
            <a:r>
              <a:rPr lang="en-US"/>
              <a:t>Programmable appliances</a:t>
            </a:r>
          </a:p>
          <a:p>
            <a:r>
              <a:rPr lang="en-US"/>
              <a:t>Cash registers</a:t>
            </a:r>
          </a:p>
          <a:p>
            <a:r>
              <a:rPr lang="en-US"/>
              <a:t>Smart TV</a:t>
            </a:r>
          </a:p>
          <a:p>
            <a:r>
              <a:rPr lang="en-US"/>
              <a:t>Roomba</a:t>
            </a:r>
          </a:p>
          <a:p>
            <a:r>
              <a:rPr lang="en-US"/>
              <a:t>Key fobs</a:t>
            </a:r>
          </a:p>
        </p:txBody>
      </p:sp>
      <p:sp>
        <p:nvSpPr>
          <p:cNvPr id="4" name="Slide Number Placeholder 3"/>
          <p:cNvSpPr>
            <a:spLocks noGrp="1"/>
          </p:cNvSpPr>
          <p:nvPr>
            <p:ph type="sldNum" sz="quarter" idx="5"/>
          </p:nvPr>
        </p:nvSpPr>
        <p:spPr/>
        <p:txBody>
          <a:bodyPr/>
          <a:lstStyle/>
          <a:p>
            <a:fld id="{C56969A0-B3EA-45A4-A390-44554200A62E}" type="slidenum">
              <a:rPr lang="en-US" smtClean="0"/>
              <a:t>5</a:t>
            </a:fld>
            <a:endParaRPr lang="en-US"/>
          </a:p>
        </p:txBody>
      </p:sp>
    </p:spTree>
    <p:extLst>
      <p:ext uri="{BB962C8B-B14F-4D97-AF65-F5344CB8AC3E}">
        <p14:creationId xmlns:p14="http://schemas.microsoft.com/office/powerpoint/2010/main" val="295674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Seek volunteer input: </a:t>
            </a:r>
          </a:p>
          <a:p>
            <a:r>
              <a:rPr lang="en-US"/>
              <a:t>What is fun about their job?</a:t>
            </a:r>
          </a:p>
          <a:p>
            <a:r>
              <a:rPr lang="en-US"/>
              <a:t>What is the culture like?</a:t>
            </a:r>
          </a:p>
          <a:p>
            <a:r>
              <a:rPr lang="en-US"/>
              <a:t>What drives you at work?</a:t>
            </a:r>
          </a:p>
          <a:p>
            <a:endParaRPr lang="en-US"/>
          </a:p>
        </p:txBody>
      </p:sp>
      <p:sp>
        <p:nvSpPr>
          <p:cNvPr id="4" name="Slide Number Placeholder 3"/>
          <p:cNvSpPr>
            <a:spLocks noGrp="1"/>
          </p:cNvSpPr>
          <p:nvPr>
            <p:ph type="sldNum" sz="quarter" idx="5"/>
          </p:nvPr>
        </p:nvSpPr>
        <p:spPr/>
        <p:txBody>
          <a:bodyPr/>
          <a:lstStyle/>
          <a:p>
            <a:fld id="{C56969A0-B3EA-45A4-A390-44554200A62E}" type="slidenum">
              <a:rPr lang="en-US" smtClean="0"/>
              <a:t>6</a:t>
            </a:fld>
            <a:endParaRPr lang="en-US"/>
          </a:p>
        </p:txBody>
      </p:sp>
    </p:spTree>
    <p:extLst>
      <p:ext uri="{BB962C8B-B14F-4D97-AF65-F5344CB8AC3E}">
        <p14:creationId xmlns:p14="http://schemas.microsoft.com/office/powerpoint/2010/main" val="2978993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Instruct students on how take good notes</a:t>
            </a:r>
          </a:p>
          <a:p>
            <a:endParaRPr lang="en-US"/>
          </a:p>
        </p:txBody>
      </p:sp>
      <p:sp>
        <p:nvSpPr>
          <p:cNvPr id="4" name="Slide Number Placeholder 3"/>
          <p:cNvSpPr>
            <a:spLocks noGrp="1"/>
          </p:cNvSpPr>
          <p:nvPr>
            <p:ph type="sldNum" sz="quarter" idx="5"/>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99443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1.02:</a:t>
            </a:r>
          </a:p>
          <a:p>
            <a:r>
              <a:rPr lang="en-US"/>
              <a:t>Peanut Butter and Jelly Activity</a:t>
            </a:r>
          </a:p>
          <a:p>
            <a:r>
              <a:rPr lang="en-US"/>
              <a:t>History</a:t>
            </a:r>
          </a:p>
          <a:p>
            <a:r>
              <a:rPr lang="en-US"/>
              <a:t>Coding without computers</a:t>
            </a:r>
          </a:p>
          <a:p>
            <a:r>
              <a:rPr lang="en-US"/>
              <a:t>Debugging</a:t>
            </a:r>
          </a:p>
          <a:p>
            <a:r>
              <a:rPr lang="en-US"/>
              <a:t>Some vocabulary and algorithms</a:t>
            </a:r>
          </a:p>
          <a:p>
            <a:endParaRPr lang="en-US"/>
          </a:p>
        </p:txBody>
      </p:sp>
      <p:sp>
        <p:nvSpPr>
          <p:cNvPr id="4" name="Slide Number Placeholder 3"/>
          <p:cNvSpPr>
            <a:spLocks noGrp="1"/>
          </p:cNvSpPr>
          <p:nvPr>
            <p:ph type="sldNum" sz="quarter" idx="10"/>
          </p:nvPr>
        </p:nvSpPr>
        <p:spPr/>
        <p:txBody>
          <a:bodyPr/>
          <a:lstStyle/>
          <a:p>
            <a:fld id="{9E2FACC0-4761-47A3-AB2B-6BC78FBD5866}" type="slidenum">
              <a:rPr lang="en-US" smtClean="0"/>
              <a:t>12</a:t>
            </a:fld>
            <a:endParaRPr lang="en-US"/>
          </a:p>
        </p:txBody>
      </p:sp>
    </p:spTree>
    <p:extLst>
      <p:ext uri="{BB962C8B-B14F-4D97-AF65-F5344CB8AC3E}">
        <p14:creationId xmlns:p14="http://schemas.microsoft.com/office/powerpoint/2010/main" val="285136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13</a:t>
            </a:fld>
            <a:endParaRPr lang="en-US"/>
          </a:p>
        </p:txBody>
      </p:sp>
    </p:spTree>
    <p:extLst>
      <p:ext uri="{BB962C8B-B14F-4D97-AF65-F5344CB8AC3E}">
        <p14:creationId xmlns:p14="http://schemas.microsoft.com/office/powerpoint/2010/main" val="4020013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8/19/2020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8/19/2020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F15600-01B2-4DEF-ADD3-B13F327F5D75}"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6FAA0-8080-41DD-B52C-E27072CDF992}" type="slidenum">
              <a:rPr lang="en-US" smtClean="0"/>
              <a:t>‹#›</a:t>
            </a:fld>
            <a:endParaRPr lang="en-US"/>
          </a:p>
        </p:txBody>
      </p:sp>
    </p:spTree>
    <p:extLst>
      <p:ext uri="{BB962C8B-B14F-4D97-AF65-F5344CB8AC3E}">
        <p14:creationId xmlns:p14="http://schemas.microsoft.com/office/powerpoint/2010/main" val="379034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25"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1.xml"/><Relationship Id="rId1" Type="http://schemas.openxmlformats.org/officeDocument/2006/relationships/tags" Target="../tags/tag10.xml"/><Relationship Id="rId4" Type="http://schemas.openxmlformats.org/officeDocument/2006/relationships/comments" Target="../comments/commen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slideLayout" Target="../slideLayouts/slideLayout5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0.xml"/><Relationship Id="rId1" Type="http://schemas.openxmlformats.org/officeDocument/2006/relationships/tags" Target="../tags/tag12.xml"/><Relationship Id="rId4" Type="http://schemas.openxmlformats.org/officeDocument/2006/relationships/comments" Target="../comments/commen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hyperlink" Target="http://www.pokemon.com/" TargetMode="External"/><Relationship Id="rId2" Type="http://schemas.openxmlformats.org/officeDocument/2006/relationships/slideLayout" Target="../slideLayouts/slideLayout51.xml"/><Relationship Id="rId1" Type="http://schemas.openxmlformats.org/officeDocument/2006/relationships/tags" Target="../tags/tag22.xml"/><Relationship Id="rId4" Type="http://schemas.openxmlformats.org/officeDocument/2006/relationships/hyperlink" Target="http://bulbapedia.bubagarden.net/"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0.xml"/><Relationship Id="rId1" Type="http://schemas.openxmlformats.org/officeDocument/2006/relationships/tags" Target="../tags/tag23.xml"/><Relationship Id="rId4" Type="http://schemas.openxmlformats.org/officeDocument/2006/relationships/comments" Target="../comments/commen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comments" Target="../comments/commen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1.xml"/><Relationship Id="rId1" Type="http://schemas.openxmlformats.org/officeDocument/2006/relationships/tags" Target="../tags/tag25.xml"/><Relationship Id="rId4" Type="http://schemas.openxmlformats.org/officeDocument/2006/relationships/comments" Target="../comments/commen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7.png"/><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8.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32.png"/><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tags" Target="../tags/tag4.xml"/><Relationship Id="rId5" Type="http://schemas.openxmlformats.org/officeDocument/2006/relationships/comments" Target="../comments/comment2.xml"/><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hyperlink" Target="NULL" TargetMode="Externa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38.jpeg"/><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5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5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5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3.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omments" Target="../comments/comment3.xml"/><Relationship Id="rId2" Type="http://schemas.openxmlformats.org/officeDocument/2006/relationships/slideLayout" Target="../slideLayouts/slideLayout51.xml"/><Relationship Id="rId1" Type="http://schemas.openxmlformats.org/officeDocument/2006/relationships/tags" Target="../tags/tag6.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6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hyperlink" Target="https://www.bls.gov/ooh/computer-and-information-technology/home.htm" TargetMode="External"/><Relationship Id="rId2" Type="http://schemas.openxmlformats.org/officeDocument/2006/relationships/slideLayout" Target="../slideLayouts/slideLayout51.xml"/><Relationship Id="rId1" Type="http://schemas.openxmlformats.org/officeDocument/2006/relationships/tags" Target="../tags/tag7.xml"/><Relationship Id="rId5" Type="http://schemas.openxmlformats.org/officeDocument/2006/relationships/comments" Target="../comments/comment4.xml"/><Relationship Id="rId4" Type="http://schemas.openxmlformats.org/officeDocument/2006/relationships/hyperlink" Target="http://www.businessinsider.com/12-fast-growing-high-paying-jobs-in-2014-2013-12"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hyperlink" Target="http://www.payscale.com/research/US/Job=Computer_Scientist/Salary" TargetMode="External"/><Relationship Id="rId2" Type="http://schemas.openxmlformats.org/officeDocument/2006/relationships/slideLayout" Target="../slideLayouts/slideLayout51.xml"/><Relationship Id="rId1" Type="http://schemas.openxmlformats.org/officeDocument/2006/relationships/tags" Target="../tags/tag8.xml"/><Relationship Id="rId4" Type="http://schemas.openxmlformats.org/officeDocument/2006/relationships/comments" Target="../comments/commen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53.xml"/><Relationship Id="rId1" Type="http://schemas.openxmlformats.org/officeDocument/2006/relationships/tags" Target="../tags/tag9.xml"/><Relationship Id="rId4" Type="http://schemas.openxmlformats.org/officeDocument/2006/relationships/comments" Target="../comments/commen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3" Type="http://schemas.openxmlformats.org/officeDocument/2006/relationships/hyperlink" Target="http://courses.cs.washington.edu/courses/cse143/13sp/handouts/style-guide.pdf" TargetMode="External"/><Relationship Id="rId2" Type="http://schemas.openxmlformats.org/officeDocument/2006/relationships/hyperlink" Target="http://courses.cs.washington.edu/courses/cse142/11au/handouts/comment-guide-eric-arendt.pdf" TargetMode="External"/><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cs typeface="Segoe UI"/>
              </a:rPr>
              <a:t>Unit 1</a:t>
            </a:r>
            <a:endParaRPr lang="en-US"/>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a:cs typeface="Segoe UI"/>
              </a:rPr>
              <a:t>Microsoft Philanthropies TEALS Program</a:t>
            </a:r>
          </a:p>
          <a:p>
            <a:r>
              <a:rPr lang="en-US">
                <a:cs typeface="Segoe UI"/>
              </a:rPr>
              <a:t>AP CS A</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taking good notes(edit)</a:t>
            </a:r>
          </a:p>
        </p:txBody>
      </p:sp>
      <p:sp>
        <p:nvSpPr>
          <p:cNvPr id="3" name="Content Placeholder 2"/>
          <p:cNvSpPr>
            <a:spLocks noGrp="1"/>
          </p:cNvSpPr>
          <p:nvPr>
            <p:ph idx="1"/>
          </p:nvPr>
        </p:nvSpPr>
        <p:spPr>
          <a:xfrm>
            <a:off x="584200" y="1435503"/>
            <a:ext cx="11018520" cy="947952"/>
          </a:xfrm>
        </p:spPr>
        <p:txBody>
          <a:bodyPr/>
          <a:lstStyle/>
          <a:p>
            <a:r>
              <a:rPr lang="en-US"/>
              <a:t>Reuse code from class examples, previous assignments, demos</a:t>
            </a:r>
          </a:p>
          <a:p>
            <a:r>
              <a:rPr lang="en-US"/>
              <a:t>Turn in notebooks for periodic checks</a:t>
            </a:r>
          </a:p>
        </p:txBody>
      </p:sp>
    </p:spTree>
    <p:custDataLst>
      <p:tags r:id="rId1"/>
    </p:custDataLst>
    <p:extLst>
      <p:ext uri="{BB962C8B-B14F-4D97-AF65-F5344CB8AC3E}">
        <p14:creationId xmlns:p14="http://schemas.microsoft.com/office/powerpoint/2010/main" val="170553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Classroom specific information (edit)</a:t>
            </a:r>
          </a:p>
        </p:txBody>
      </p:sp>
      <p:sp>
        <p:nvSpPr>
          <p:cNvPr id="3" name="Content Placeholder 2"/>
          <p:cNvSpPr>
            <a:spLocks noGrp="1"/>
          </p:cNvSpPr>
          <p:nvPr>
            <p:ph idx="1"/>
          </p:nvPr>
        </p:nvSpPr>
        <p:spPr>
          <a:xfrm>
            <a:off x="584200" y="1435503"/>
            <a:ext cx="11018520" cy="4333494"/>
          </a:xfrm>
        </p:spPr>
        <p:txBody>
          <a:bodyPr/>
          <a:lstStyle/>
          <a:p>
            <a:r>
              <a:rPr lang="en-US"/>
              <a:t>Get set up on Eclipse</a:t>
            </a:r>
          </a:p>
          <a:p>
            <a:r>
              <a:rPr lang="en-US"/>
              <a:t>Explain the file turn in system specific to your class</a:t>
            </a:r>
          </a:p>
          <a:p>
            <a:r>
              <a:rPr lang="en-US"/>
              <a:t>Explain the plug/un-plug procedures</a:t>
            </a:r>
          </a:p>
          <a:p>
            <a:r>
              <a:rPr lang="en-US"/>
              <a:t>Hand out syllabus (possibly bring it home/get it signed for homework?)</a:t>
            </a:r>
          </a:p>
          <a:p>
            <a:r>
              <a:rPr lang="en-US"/>
              <a:t>Go over </a:t>
            </a:r>
          </a:p>
          <a:p>
            <a:pPr lvl="1"/>
            <a:r>
              <a:rPr lang="en-US"/>
              <a:t>class expectations</a:t>
            </a:r>
          </a:p>
          <a:p>
            <a:pPr lvl="1"/>
            <a:r>
              <a:rPr lang="en-US"/>
              <a:t>Academic Honesty Statement</a:t>
            </a:r>
          </a:p>
          <a:p>
            <a:r>
              <a:rPr lang="en-US"/>
              <a:t>What do they need to bring to class for tomorrow?</a:t>
            </a:r>
          </a:p>
        </p:txBody>
      </p:sp>
    </p:spTree>
    <p:custDataLst>
      <p:tags r:id="rId1"/>
    </p:custDataLst>
    <p:extLst>
      <p:ext uri="{BB962C8B-B14F-4D97-AF65-F5344CB8AC3E}">
        <p14:creationId xmlns:p14="http://schemas.microsoft.com/office/powerpoint/2010/main" val="125501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Algorithms and Computational Thinking</a:t>
            </a:r>
          </a:p>
        </p:txBody>
      </p:sp>
      <p:sp>
        <p:nvSpPr>
          <p:cNvPr id="3" name="Subtitle 2"/>
          <p:cNvSpPr>
            <a:spLocks noGrp="1"/>
          </p:cNvSpPr>
          <p:nvPr>
            <p:ph type="subTitle" idx="1"/>
          </p:nvPr>
        </p:nvSpPr>
        <p:spPr/>
        <p:txBody>
          <a:bodyPr/>
          <a:lstStyle/>
          <a:p>
            <a:r>
              <a:rPr lang="en-US"/>
              <a:t>[ 1.02 ] [ Today’s Date ] [ Instructor Name ]</a:t>
            </a:r>
          </a:p>
        </p:txBody>
      </p:sp>
    </p:spTree>
    <p:custDataLst>
      <p:tags r:id="rId1"/>
    </p:custDataLst>
    <p:extLst>
      <p:ext uri="{BB962C8B-B14F-4D97-AF65-F5344CB8AC3E}">
        <p14:creationId xmlns:p14="http://schemas.microsoft.com/office/powerpoint/2010/main" val="274495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a:t>
            </a:r>
            <a:r>
              <a:rPr lang="en-US"/>
              <a:t>Warmup exercise – 7 minutes</a:t>
            </a:r>
          </a:p>
        </p:txBody>
      </p:sp>
      <p:sp>
        <p:nvSpPr>
          <p:cNvPr id="3" name="Content Placeholder 2"/>
          <p:cNvSpPr>
            <a:spLocks noGrp="1"/>
          </p:cNvSpPr>
          <p:nvPr>
            <p:ph idx="1"/>
          </p:nvPr>
        </p:nvSpPr>
        <p:spPr>
          <a:xfrm>
            <a:off x="838200" y="1825625"/>
            <a:ext cx="9868382" cy="4351338"/>
          </a:xfrm>
        </p:spPr>
        <p:txBody>
          <a:bodyPr>
            <a:normAutofit/>
          </a:bodyPr>
          <a:lstStyle/>
          <a:p>
            <a:r>
              <a:rPr lang="en-US"/>
              <a:t>As a class, create a list of:</a:t>
            </a:r>
          </a:p>
          <a:p>
            <a:pPr lvl="1"/>
            <a:r>
              <a:rPr lang="en-US"/>
              <a:t>Things that are “computers”</a:t>
            </a:r>
          </a:p>
          <a:p>
            <a:pPr lvl="1"/>
            <a:r>
              <a:rPr lang="en-US"/>
              <a:t>Tasks that can be accomplished by a computer</a:t>
            </a:r>
          </a:p>
          <a:p>
            <a:r>
              <a:rPr lang="en-US"/>
              <a:t>Come to the front of the class (in silence) and add a </a:t>
            </a:r>
            <a:r>
              <a:rPr lang="en-US" i="1"/>
              <a:t>new</a:t>
            </a:r>
            <a:r>
              <a:rPr lang="en-US"/>
              <a:t> entry to each list (include your name)</a:t>
            </a:r>
          </a:p>
          <a:p>
            <a:pPr lvl="1"/>
            <a:r>
              <a:rPr lang="en-US"/>
              <a:t>Be original!</a:t>
            </a:r>
          </a:p>
        </p:txBody>
      </p:sp>
      <p:graphicFrame>
        <p:nvGraphicFramePr>
          <p:cNvPr id="4" name="Table 3"/>
          <p:cNvGraphicFramePr>
            <a:graphicFrameLocks noGrp="1"/>
          </p:cNvGraphicFramePr>
          <p:nvPr/>
        </p:nvGraphicFramePr>
        <p:xfrm>
          <a:off x="828232" y="4622483"/>
          <a:ext cx="9878350" cy="1554480"/>
        </p:xfrm>
        <a:graphic>
          <a:graphicData uri="http://schemas.openxmlformats.org/drawingml/2006/table">
            <a:tbl>
              <a:tblPr>
                <a:tableStyleId>{5C22544A-7EE6-4342-B048-85BDC9FD1C3A}</a:tableStyleId>
              </a:tblPr>
              <a:tblGrid>
                <a:gridCol w="4939175">
                  <a:extLst>
                    <a:ext uri="{9D8B030D-6E8A-4147-A177-3AD203B41FA5}">
                      <a16:colId xmlns:a16="http://schemas.microsoft.com/office/drawing/2014/main" val="2861862822"/>
                    </a:ext>
                  </a:extLst>
                </a:gridCol>
                <a:gridCol w="4939175">
                  <a:extLst>
                    <a:ext uri="{9D8B030D-6E8A-4147-A177-3AD203B41FA5}">
                      <a16:colId xmlns:a16="http://schemas.microsoft.com/office/drawing/2014/main" val="570357710"/>
                    </a:ext>
                  </a:extLst>
                </a:gridCol>
              </a:tblGrid>
              <a:tr h="370840">
                <a:tc>
                  <a:txBody>
                    <a:bodyPr/>
                    <a:lstStyle/>
                    <a:p>
                      <a:pPr algn="ctr"/>
                      <a:r>
                        <a:rPr lang="en-US" u="sng">
                          <a:latin typeface="Comic Sans MS" panose="030F0702030302020204" pitchFamily="66" charset="0"/>
                        </a:rPr>
                        <a:t>Things that are “computers”:</a:t>
                      </a:r>
                    </a:p>
                  </a:txBody>
                  <a:tcPr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u="sng">
                          <a:latin typeface="Comic Sans MS" panose="030F0702030302020204" pitchFamily="66" charset="0"/>
                        </a:rPr>
                        <a:t>Tasks that can be accomplished by a computer:</a:t>
                      </a:r>
                    </a:p>
                  </a:txBody>
                  <a:tcPr anchor="ctr"/>
                </a:tc>
                <a:extLst>
                  <a:ext uri="{0D108BD9-81ED-4DB2-BD59-A6C34878D82A}">
                    <a16:rowId xmlns:a16="http://schemas.microsoft.com/office/drawing/2014/main" val="3133536282"/>
                  </a:ext>
                </a:extLst>
              </a:tr>
              <a:tr h="370840">
                <a:tc>
                  <a:txBody>
                    <a:bodyPr/>
                    <a:lstStyle/>
                    <a:p>
                      <a:endParaRPr lang="en-US">
                        <a:latin typeface="Comic Sans MS" panose="030F0702030302020204" pitchFamily="66" charset="0"/>
                      </a:endParaRPr>
                    </a:p>
                    <a:p>
                      <a:pPr marL="285750" indent="-285750">
                        <a:buFont typeface="Arial" panose="020B0604020202020204" pitchFamily="34" charset="0"/>
                        <a:buChar char="•"/>
                      </a:pPr>
                      <a:r>
                        <a:rPr lang="en-US">
                          <a:latin typeface="Comic Sans MS" panose="030F0702030302020204" pitchFamily="66" charset="0"/>
                        </a:rPr>
                        <a:t>Cell phones (Mr. Nicholson)</a:t>
                      </a:r>
                    </a:p>
                    <a:p>
                      <a:pPr marL="285750" indent="-285750">
                        <a:buFont typeface="Arial" panose="020B0604020202020204" pitchFamily="34" charset="0"/>
                        <a:buChar char="•"/>
                      </a:pPr>
                      <a:r>
                        <a:rPr lang="en-US">
                          <a:latin typeface="Comic Sans MS" panose="030F0702030302020204" pitchFamily="66" charset="0"/>
                        </a:rPr>
                        <a:t>…</a:t>
                      </a:r>
                    </a:p>
                  </a:txBody>
                  <a:tcPr/>
                </a:tc>
                <a:tc>
                  <a:txBody>
                    <a:bodyPr/>
                    <a:lstStyle/>
                    <a:p>
                      <a:endParaRPr lang="en-US">
                        <a:latin typeface="Comic Sans MS" panose="030F0702030302020204" pitchFamily="66" charset="0"/>
                      </a:endParaRPr>
                    </a:p>
                    <a:p>
                      <a:pPr marL="285750" indent="-285750">
                        <a:buFont typeface="Arial" panose="020B0604020202020204" pitchFamily="34" charset="0"/>
                        <a:buChar char="•"/>
                      </a:pPr>
                      <a:r>
                        <a:rPr lang="en-US">
                          <a:latin typeface="Comic Sans MS" panose="030F0702030302020204" pitchFamily="66" charset="0"/>
                        </a:rPr>
                        <a:t>Filing taxes (Mr. Nicholson)</a:t>
                      </a:r>
                    </a:p>
                    <a:p>
                      <a:pPr marL="285750" indent="-285750">
                        <a:buFont typeface="Arial" panose="020B0604020202020204" pitchFamily="34" charset="0"/>
                        <a:buChar char="•"/>
                      </a:pPr>
                      <a:r>
                        <a:rPr lang="en-US">
                          <a:latin typeface="Comic Sans MS" panose="030F0702030302020204" pitchFamily="66" charset="0"/>
                        </a:rPr>
                        <a:t>…</a:t>
                      </a:r>
                    </a:p>
                  </a:txBody>
                  <a:tcPr/>
                </a:tc>
                <a:extLst>
                  <a:ext uri="{0D108BD9-81ED-4DB2-BD59-A6C34878D82A}">
                    <a16:rowId xmlns:a16="http://schemas.microsoft.com/office/drawing/2014/main" val="3815100913"/>
                  </a:ext>
                </a:extLst>
              </a:tr>
            </a:tbl>
          </a:graphicData>
        </a:graphic>
      </p:graphicFrame>
    </p:spTree>
    <p:custDataLst>
      <p:tags r:id="rId1"/>
    </p:custDataLst>
    <p:extLst>
      <p:ext uri="{BB962C8B-B14F-4D97-AF65-F5344CB8AC3E}">
        <p14:creationId xmlns:p14="http://schemas.microsoft.com/office/powerpoint/2010/main" val="98399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Basic Computing Concepts</a:t>
            </a:r>
          </a:p>
        </p:txBody>
      </p:sp>
      <p:sp>
        <p:nvSpPr>
          <p:cNvPr id="3" name="Subtitle 2"/>
          <p:cNvSpPr>
            <a:spLocks noGrp="1"/>
          </p:cNvSpPr>
          <p:nvPr>
            <p:ph idx="1"/>
          </p:nvPr>
        </p:nvSpPr>
        <p:spPr>
          <a:xfrm>
            <a:off x="584200" y="1435503"/>
            <a:ext cx="11018838" cy="4051300"/>
          </a:xfrm>
        </p:spPr>
        <p:txBody>
          <a:bodyPr wrap="square">
            <a:normAutofit/>
          </a:bodyPr>
          <a:lstStyle/>
          <a:p>
            <a:pPr marL="0" indent="0">
              <a:buNone/>
            </a:pPr>
            <a:r>
              <a:rPr lang="en-US"/>
              <a:t>Students will be able to define the following terms </a:t>
            </a:r>
          </a:p>
          <a:p>
            <a:pPr marL="914400" lvl="1" indent="-457200">
              <a:buFont typeface="Arial" panose="020B0604020202020204" pitchFamily="34" charset="0"/>
              <a:buChar char="•"/>
            </a:pPr>
            <a:r>
              <a:rPr lang="en-US" sz="2800"/>
              <a:t>computer</a:t>
            </a:r>
          </a:p>
          <a:p>
            <a:pPr marL="914400" lvl="1" indent="-457200">
              <a:buFont typeface="Arial" panose="020B0604020202020204" pitchFamily="34" charset="0"/>
              <a:buChar char="•"/>
            </a:pPr>
            <a:r>
              <a:rPr lang="en-US" sz="2800"/>
              <a:t>computer science</a:t>
            </a:r>
          </a:p>
          <a:p>
            <a:pPr marL="914400" lvl="1" indent="-457200">
              <a:buFont typeface="Arial" panose="020B0604020202020204" pitchFamily="34" charset="0"/>
              <a:buChar char="•"/>
            </a:pPr>
            <a:r>
              <a:rPr lang="en-US" sz="2800"/>
              <a:t>program</a:t>
            </a:r>
          </a:p>
          <a:p>
            <a:pPr marL="914400" lvl="1" indent="-457200">
              <a:buFont typeface="Arial" panose="020B0604020202020204" pitchFamily="34" charset="0"/>
              <a:buChar char="•"/>
            </a:pPr>
            <a:r>
              <a:rPr lang="en-US" sz="2800"/>
              <a:t>algorithm</a:t>
            </a:r>
          </a:p>
          <a:p>
            <a:pPr marL="914400" lvl="1" indent="-457200">
              <a:buFont typeface="Arial" panose="020B0604020202020204" pitchFamily="34" charset="0"/>
              <a:buChar char="•"/>
            </a:pPr>
            <a:r>
              <a:rPr lang="en-US" sz="2800"/>
              <a:t>binary number</a:t>
            </a:r>
          </a:p>
          <a:p>
            <a:pPr marL="914400" lvl="1" indent="-457200">
              <a:buFont typeface="Arial" panose="020B0604020202020204" pitchFamily="34" charset="0"/>
              <a:buChar char="•"/>
            </a:pPr>
            <a:r>
              <a:rPr lang="en-US" sz="2800"/>
              <a:t>compiler</a:t>
            </a:r>
          </a:p>
        </p:txBody>
      </p:sp>
    </p:spTree>
    <p:custDataLst>
      <p:tags r:id="rId1"/>
    </p:custDataLst>
    <p:extLst>
      <p:ext uri="{BB962C8B-B14F-4D97-AF65-F5344CB8AC3E}">
        <p14:creationId xmlns:p14="http://schemas.microsoft.com/office/powerpoint/2010/main" val="24151446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computer?</a:t>
            </a:r>
          </a:p>
        </p:txBody>
      </p:sp>
      <p:sp>
        <p:nvSpPr>
          <p:cNvPr id="3" name="Content Placeholder 2"/>
          <p:cNvSpPr>
            <a:spLocks noGrp="1"/>
          </p:cNvSpPr>
          <p:nvPr>
            <p:ph idx="1"/>
          </p:nvPr>
        </p:nvSpPr>
        <p:spPr/>
        <p:txBody>
          <a:bodyPr/>
          <a:lstStyle/>
          <a:p>
            <a:r>
              <a:rPr lang="en-US"/>
              <a:t>A machine that manipulates data and executes lists of instructions known as “programs”</a:t>
            </a:r>
          </a:p>
          <a:p>
            <a:pPr lvl="1"/>
            <a:r>
              <a:rPr lang="en-US"/>
              <a:t>The same computer can perform many different tasks (depending on what program is running)</a:t>
            </a:r>
          </a:p>
          <a:p>
            <a:pPr lvl="1"/>
            <a:r>
              <a:rPr lang="en-US"/>
              <a:t>A computer can be built that is capable of running programs that don’t even exist yet</a:t>
            </a:r>
          </a:p>
          <a:p>
            <a:r>
              <a:rPr lang="en-US"/>
              <a:t>Made of hardware and software</a:t>
            </a:r>
          </a:p>
          <a:p>
            <a:pPr lvl="1"/>
            <a:r>
              <a:rPr lang="en-US"/>
              <a:t>Hardware: Physical components, e.g. CPU, memory, hard disk</a:t>
            </a:r>
          </a:p>
          <a:p>
            <a:pPr lvl="1"/>
            <a:r>
              <a:rPr lang="en-US"/>
              <a:t>Software:  Collection of programs, e.g. Windows, Microsoft Office, Facebook</a:t>
            </a:r>
          </a:p>
          <a:p>
            <a:pPr lvl="1"/>
            <a:endParaRPr lang="en-US"/>
          </a:p>
        </p:txBody>
      </p:sp>
      <p:sp>
        <p:nvSpPr>
          <p:cNvPr id="4" name="TextBox 3"/>
          <p:cNvSpPr txBox="1"/>
          <p:nvPr/>
        </p:nvSpPr>
        <p:spPr>
          <a:xfrm>
            <a:off x="838200" y="5653743"/>
            <a:ext cx="10515600" cy="523220"/>
          </a:xfrm>
          <a:prstGeom prst="rect">
            <a:avLst/>
          </a:prstGeom>
          <a:solidFill>
            <a:schemeClr val="bg2"/>
          </a:solidFill>
        </p:spPr>
        <p:txBody>
          <a:bodyPr wrap="square" rtlCol="0">
            <a:spAutoFit/>
          </a:bodyPr>
          <a:lstStyle/>
          <a:p>
            <a:r>
              <a:rPr lang="en-US" sz="2800" b="1">
                <a:solidFill>
                  <a:schemeClr val="accent2"/>
                </a:solidFill>
              </a:rPr>
              <a:t>Program:  </a:t>
            </a:r>
            <a:r>
              <a:rPr lang="en-US" sz="2800">
                <a:solidFill>
                  <a:schemeClr val="accent2"/>
                </a:solidFill>
              </a:rPr>
              <a:t>A list of instructions to be carried out by a computer.</a:t>
            </a:r>
          </a:p>
        </p:txBody>
      </p:sp>
    </p:spTree>
    <p:custDataLst>
      <p:tags r:id="rId1"/>
    </p:custDataLst>
    <p:extLst>
      <p:ext uri="{BB962C8B-B14F-4D97-AF65-F5344CB8AC3E}">
        <p14:creationId xmlns:p14="http://schemas.microsoft.com/office/powerpoint/2010/main" val="42143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Computer Science?</a:t>
            </a:r>
          </a:p>
        </p:txBody>
      </p:sp>
      <p:sp>
        <p:nvSpPr>
          <p:cNvPr id="3" name="Content Placeholder 2"/>
          <p:cNvSpPr>
            <a:spLocks noGrp="1"/>
          </p:cNvSpPr>
          <p:nvPr>
            <p:ph idx="1"/>
          </p:nvPr>
        </p:nvSpPr>
        <p:spPr/>
        <p:txBody>
          <a:bodyPr/>
          <a:lstStyle/>
          <a:p>
            <a:r>
              <a:rPr lang="en-US"/>
              <a:t>Not programming</a:t>
            </a:r>
          </a:p>
          <a:p>
            <a:r>
              <a:rPr lang="en-US"/>
              <a:t>We’ll study programming because it is a good way of explaining the approach that Computer Scientists take to solve problems</a:t>
            </a:r>
          </a:p>
          <a:p>
            <a:pPr lvl="1"/>
            <a:r>
              <a:rPr lang="en-US"/>
              <a:t>A person does not really understand something until after teaching it to someone else, or…</a:t>
            </a:r>
          </a:p>
          <a:p>
            <a:pPr lvl="1"/>
            <a:r>
              <a:rPr lang="en-US"/>
              <a:t>A person does not really understand something until after teaching it to a computer, i.e. expressing it as an </a:t>
            </a:r>
            <a:r>
              <a:rPr lang="en-US" i="1"/>
              <a:t>algorithm</a:t>
            </a:r>
            <a:r>
              <a:rPr lang="en-US"/>
              <a:t>.</a:t>
            </a:r>
          </a:p>
        </p:txBody>
      </p:sp>
    </p:spTree>
    <p:custDataLst>
      <p:tags r:id="rId1"/>
    </p:custDataLst>
    <p:extLst>
      <p:ext uri="{BB962C8B-B14F-4D97-AF65-F5344CB8AC3E}">
        <p14:creationId xmlns:p14="http://schemas.microsoft.com/office/powerpoint/2010/main" val="1421815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a:t>
            </a:r>
            <a:r>
              <a:rPr lang="en-US"/>
              <a:t>Making cakes</a:t>
            </a:r>
          </a:p>
        </p:txBody>
      </p:sp>
      <p:sp>
        <p:nvSpPr>
          <p:cNvPr id="3" name="Content Placeholder 2"/>
          <p:cNvSpPr>
            <a:spLocks noGrp="1"/>
          </p:cNvSpPr>
          <p:nvPr>
            <p:ph idx="1"/>
          </p:nvPr>
        </p:nvSpPr>
        <p:spPr/>
        <p:txBody>
          <a:bodyPr/>
          <a:lstStyle/>
          <a:p>
            <a:pPr marL="0" indent="0">
              <a:buNone/>
            </a:pPr>
            <a:endParaRPr lang="en-US"/>
          </a:p>
        </p:txBody>
      </p:sp>
    </p:spTree>
    <p:custDataLst>
      <p:tags r:id="rId1"/>
    </p:custDataLst>
    <p:extLst>
      <p:ext uri="{BB962C8B-B14F-4D97-AF65-F5344CB8AC3E}">
        <p14:creationId xmlns:p14="http://schemas.microsoft.com/office/powerpoint/2010/main" val="159499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a:t>
            </a:r>
          </a:p>
        </p:txBody>
      </p:sp>
      <p:sp>
        <p:nvSpPr>
          <p:cNvPr id="3" name="Content Placeholder 2"/>
          <p:cNvSpPr>
            <a:spLocks noGrp="1"/>
          </p:cNvSpPr>
          <p:nvPr>
            <p:ph idx="1"/>
          </p:nvPr>
        </p:nvSpPr>
        <p:spPr/>
        <p:txBody>
          <a:bodyPr/>
          <a:lstStyle/>
          <a:p>
            <a:r>
              <a:rPr lang="en-US"/>
              <a:t>Computer programs are also stored as zeroes and ones</a:t>
            </a:r>
          </a:p>
          <a:p>
            <a:pPr lvl="1"/>
            <a:r>
              <a:rPr lang="en-US"/>
              <a:t>“Machine language”</a:t>
            </a:r>
          </a:p>
          <a:p>
            <a:r>
              <a:rPr lang="en-US"/>
              <a:t>We don’t write programs in zeroes and ones!  (Anymore.)</a:t>
            </a:r>
          </a:p>
          <a:p>
            <a:pPr lvl="1"/>
            <a:r>
              <a:rPr lang="en-US"/>
              <a:t>We have some mechanisms to simplify this</a:t>
            </a:r>
          </a:p>
          <a:p>
            <a:pPr lvl="1"/>
            <a:r>
              <a:rPr lang="en-US"/>
              <a:t>We write text in programming languages (e.g. Java, C++, Python)</a:t>
            </a:r>
          </a:p>
          <a:p>
            <a:pPr lvl="1"/>
            <a:r>
              <a:rPr lang="en-US"/>
              <a:t>A special program called a compiler turns this text into machine language</a:t>
            </a:r>
          </a:p>
          <a:p>
            <a:pPr lvl="2"/>
            <a:r>
              <a:rPr lang="en-US"/>
              <a:t>Sometimes this is hidden from you</a:t>
            </a:r>
          </a:p>
          <a:p>
            <a:endParaRPr lang="en-US"/>
          </a:p>
        </p:txBody>
      </p:sp>
      <p:sp>
        <p:nvSpPr>
          <p:cNvPr id="4" name="TextBox 3"/>
          <p:cNvSpPr txBox="1"/>
          <p:nvPr/>
        </p:nvSpPr>
        <p:spPr>
          <a:xfrm>
            <a:off x="838200" y="4794592"/>
            <a:ext cx="10515600" cy="954107"/>
          </a:xfrm>
          <a:prstGeom prst="rect">
            <a:avLst/>
          </a:prstGeom>
          <a:solidFill>
            <a:schemeClr val="bg2"/>
          </a:solidFill>
        </p:spPr>
        <p:txBody>
          <a:bodyPr wrap="square" rtlCol="0">
            <a:spAutoFit/>
          </a:bodyPr>
          <a:lstStyle/>
          <a:p>
            <a:r>
              <a:rPr lang="en-US" sz="2800" b="1">
                <a:solidFill>
                  <a:schemeClr val="accent2"/>
                </a:solidFill>
              </a:rPr>
              <a:t>Compiler:  </a:t>
            </a:r>
            <a:r>
              <a:rPr lang="en-US" sz="2800">
                <a:solidFill>
                  <a:schemeClr val="accent2"/>
                </a:solidFill>
              </a:rPr>
              <a:t>A program that translates a program written in one language into an equivalent program in another language.</a:t>
            </a:r>
          </a:p>
        </p:txBody>
      </p:sp>
    </p:spTree>
    <p:custDataLst>
      <p:tags r:id="rId1"/>
    </p:custDataLst>
    <p:extLst>
      <p:ext uri="{BB962C8B-B14F-4D97-AF65-F5344CB8AC3E}">
        <p14:creationId xmlns:p14="http://schemas.microsoft.com/office/powerpoint/2010/main" val="1470248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process of programming</a:t>
            </a:r>
          </a:p>
        </p:txBody>
      </p:sp>
      <p:grpSp>
        <p:nvGrpSpPr>
          <p:cNvPr id="3" name="Group 4"/>
          <p:cNvGrpSpPr>
            <a:grpSpLocks noChangeAspect="1"/>
          </p:cNvGrpSpPr>
          <p:nvPr/>
        </p:nvGrpSpPr>
        <p:grpSpPr bwMode="auto">
          <a:xfrm>
            <a:off x="838200" y="2770188"/>
            <a:ext cx="9864725" cy="1455737"/>
            <a:chOff x="528" y="1745"/>
            <a:chExt cx="6214" cy="917"/>
          </a:xfrm>
        </p:grpSpPr>
        <p:sp>
          <p:nvSpPr>
            <p:cNvPr id="5" name="AutoShape 3"/>
            <p:cNvSpPr>
              <a:spLocks noChangeAspect="1" noChangeArrowheads="1" noTextEdit="1"/>
            </p:cNvSpPr>
            <p:nvPr/>
          </p:nvSpPr>
          <p:spPr bwMode="auto">
            <a:xfrm>
              <a:off x="528" y="1745"/>
              <a:ext cx="6214"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546"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546"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noFill/>
            <a:ln w="31750" cap="rnd">
              <a:solidFill>
                <a:srgbClr val="FEBF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p:nvSpPr>
          <p:spPr bwMode="auto">
            <a:xfrm>
              <a:off x="834" y="2328"/>
              <a:ext cx="22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Line 8"/>
            <p:cNvSpPr>
              <a:spLocks noChangeShapeType="1"/>
            </p:cNvSpPr>
            <p:nvPr/>
          </p:nvSpPr>
          <p:spPr bwMode="auto">
            <a:xfrm>
              <a:off x="1274"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1566"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637" y="2100"/>
              <a:ext cx="728"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637" y="2100"/>
              <a:ext cx="728" cy="551"/>
            </a:xfrm>
            <a:prstGeom prst="rect">
              <a:avLst/>
            </a:prstGeom>
            <a:noFill/>
            <a:ln w="31750"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790" y="2230"/>
              <a:ext cx="55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Use editor to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702" y="2328"/>
              <a:ext cx="2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create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a:spLocks noChangeArrowheads="1"/>
            </p:cNvSpPr>
            <p:nvPr/>
          </p:nvSpPr>
          <p:spPr bwMode="auto">
            <a:xfrm>
              <a:off x="1910" y="2328"/>
              <a:ext cx="8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1941" y="2328"/>
              <a:ext cx="47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edit source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1938" y="2424"/>
              <a:ext cx="19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files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Line 17"/>
            <p:cNvSpPr>
              <a:spLocks noChangeShapeType="1"/>
            </p:cNvSpPr>
            <p:nvPr/>
          </p:nvSpPr>
          <p:spPr bwMode="auto">
            <a:xfrm>
              <a:off x="2365"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2657" y="2340"/>
              <a:ext cx="72" cy="71"/>
            </a:xfrm>
            <a:custGeom>
              <a:avLst/>
              <a:gdLst>
                <a:gd name="T0" fmla="*/ 0 w 72"/>
                <a:gd name="T1" fmla="*/ 0 h 71"/>
                <a:gd name="T2" fmla="*/ 72 w 72"/>
                <a:gd name="T3" fmla="*/ 35 h 71"/>
                <a:gd name="T4" fmla="*/ 0 w 72"/>
                <a:gd name="T5" fmla="*/ 71 h 71"/>
                <a:gd name="T6" fmla="*/ 0 w 72"/>
                <a:gd name="T7" fmla="*/ 0 h 71"/>
              </a:gdLst>
              <a:ahLst/>
              <a:cxnLst>
                <a:cxn ang="0">
                  <a:pos x="T0" y="T1"/>
                </a:cxn>
                <a:cxn ang="0">
                  <a:pos x="T2" y="T3"/>
                </a:cxn>
                <a:cxn ang="0">
                  <a:pos x="T4" y="T5"/>
                </a:cxn>
                <a:cxn ang="0">
                  <a:pos x="T6" y="T7"/>
                </a:cxn>
              </a:cxnLst>
              <a:rect l="0" t="0" r="r" b="b"/>
              <a:pathLst>
                <a:path w="72" h="71">
                  <a:moveTo>
                    <a:pt x="0" y="0"/>
                  </a:moveTo>
                  <a:lnTo>
                    <a:pt x="72"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2729" y="2100"/>
              <a:ext cx="727"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2729" y="2100"/>
              <a:ext cx="727" cy="551"/>
            </a:xfrm>
            <a:prstGeom prst="rect">
              <a:avLst/>
            </a:prstGeom>
            <a:noFill/>
            <a:ln w="31750"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2961" y="2328"/>
              <a:ext cx="34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Compile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2"/>
            <p:cNvSpPr>
              <a:spLocks noChangeShapeType="1"/>
            </p:cNvSpPr>
            <p:nvPr/>
          </p:nvSpPr>
          <p:spPr bwMode="auto">
            <a:xfrm>
              <a:off x="3456"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3749"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3820" y="2100"/>
              <a:ext cx="727" cy="551"/>
            </a:xfrm>
            <a:custGeom>
              <a:avLst/>
              <a:gdLst>
                <a:gd name="T0" fmla="*/ 0 w 727"/>
                <a:gd name="T1" fmla="*/ 275 h 551"/>
                <a:gd name="T2" fmla="*/ 364 w 727"/>
                <a:gd name="T3" fmla="*/ 0 h 551"/>
                <a:gd name="T4" fmla="*/ 727 w 727"/>
                <a:gd name="T5" fmla="*/ 275 h 551"/>
                <a:gd name="T6" fmla="*/ 364 w 727"/>
                <a:gd name="T7" fmla="*/ 551 h 551"/>
                <a:gd name="T8" fmla="*/ 0 w 727"/>
                <a:gd name="T9" fmla="*/ 275 h 551"/>
              </a:gdLst>
              <a:ahLst/>
              <a:cxnLst>
                <a:cxn ang="0">
                  <a:pos x="T0" y="T1"/>
                </a:cxn>
                <a:cxn ang="0">
                  <a:pos x="T2" y="T3"/>
                </a:cxn>
                <a:cxn ang="0">
                  <a:pos x="T4" y="T5"/>
                </a:cxn>
                <a:cxn ang="0">
                  <a:pos x="T6" y="T7"/>
                </a:cxn>
                <a:cxn ang="0">
                  <a:pos x="T8" y="T9"/>
                </a:cxn>
              </a:cxnLst>
              <a:rect l="0" t="0" r="r" b="b"/>
              <a:pathLst>
                <a:path w="727" h="551">
                  <a:moveTo>
                    <a:pt x="0" y="275"/>
                  </a:moveTo>
                  <a:lnTo>
                    <a:pt x="364" y="0"/>
                  </a:lnTo>
                  <a:lnTo>
                    <a:pt x="727" y="275"/>
                  </a:lnTo>
                  <a:lnTo>
                    <a:pt x="364" y="551"/>
                  </a:lnTo>
                  <a:lnTo>
                    <a:pt x="0"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820" y="2100"/>
              <a:ext cx="727" cy="551"/>
            </a:xfrm>
            <a:custGeom>
              <a:avLst/>
              <a:gdLst>
                <a:gd name="T0" fmla="*/ 0 w 727"/>
                <a:gd name="T1" fmla="*/ 275 h 551"/>
                <a:gd name="T2" fmla="*/ 364 w 727"/>
                <a:gd name="T3" fmla="*/ 0 h 551"/>
                <a:gd name="T4" fmla="*/ 727 w 727"/>
                <a:gd name="T5" fmla="*/ 275 h 551"/>
                <a:gd name="T6" fmla="*/ 364 w 727"/>
                <a:gd name="T7" fmla="*/ 551 h 551"/>
                <a:gd name="T8" fmla="*/ 0 w 727"/>
                <a:gd name="T9" fmla="*/ 275 h 551"/>
              </a:gdLst>
              <a:ahLst/>
              <a:cxnLst>
                <a:cxn ang="0">
                  <a:pos x="T0" y="T1"/>
                </a:cxn>
                <a:cxn ang="0">
                  <a:pos x="T2" y="T3"/>
                </a:cxn>
                <a:cxn ang="0">
                  <a:pos x="T4" y="T5"/>
                </a:cxn>
                <a:cxn ang="0">
                  <a:pos x="T6" y="T7"/>
                </a:cxn>
                <a:cxn ang="0">
                  <a:pos x="T8" y="T9"/>
                </a:cxn>
              </a:cxnLst>
              <a:rect l="0" t="0" r="r" b="b"/>
              <a:pathLst>
                <a:path w="727" h="551">
                  <a:moveTo>
                    <a:pt x="0" y="275"/>
                  </a:moveTo>
                  <a:lnTo>
                    <a:pt x="364" y="0"/>
                  </a:lnTo>
                  <a:lnTo>
                    <a:pt x="727" y="275"/>
                  </a:lnTo>
                  <a:lnTo>
                    <a:pt x="364" y="551"/>
                  </a:lnTo>
                  <a:lnTo>
                    <a:pt x="0" y="275"/>
                  </a:lnTo>
                  <a:close/>
                </a:path>
              </a:pathLst>
            </a:custGeom>
            <a:noFill/>
            <a:ln w="31750" cap="rnd">
              <a:solidFill>
                <a:srgbClr val="FEBF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4085" y="2328"/>
              <a:ext cx="23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Error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7"/>
            <p:cNvSpPr>
              <a:spLocks noChangeArrowheads="1"/>
            </p:cNvSpPr>
            <p:nvPr/>
          </p:nvSpPr>
          <p:spPr bwMode="auto">
            <a:xfrm>
              <a:off x="4252" y="2328"/>
              <a:ext cx="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Line 28"/>
            <p:cNvSpPr>
              <a:spLocks noChangeShapeType="1"/>
            </p:cNvSpPr>
            <p:nvPr/>
          </p:nvSpPr>
          <p:spPr bwMode="auto">
            <a:xfrm>
              <a:off x="4547" y="2375"/>
              <a:ext cx="302"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r>
                <a:rPr lang="en-US" sz="1200"/>
                <a:t>              No</a:t>
              </a:r>
            </a:p>
          </p:txBody>
        </p:sp>
        <p:sp>
          <p:nvSpPr>
            <p:cNvPr id="30" name="Freeform 29"/>
            <p:cNvSpPr>
              <a:spLocks/>
            </p:cNvSpPr>
            <p:nvPr/>
          </p:nvSpPr>
          <p:spPr bwMode="auto">
            <a:xfrm>
              <a:off x="4840"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4911" y="2100"/>
              <a:ext cx="728"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911" y="2100"/>
              <a:ext cx="728" cy="551"/>
            </a:xfrm>
            <a:prstGeom prst="rect">
              <a:avLst/>
            </a:prstGeom>
            <a:noFill/>
            <a:ln w="31750"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998" y="2328"/>
              <a:ext cx="67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Execute program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Line 33"/>
            <p:cNvSpPr>
              <a:spLocks noChangeShapeType="1"/>
            </p:cNvSpPr>
            <p:nvPr/>
          </p:nvSpPr>
          <p:spPr bwMode="auto">
            <a:xfrm>
              <a:off x="5639"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5931"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6002"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p:nvSpPr>
          <p:spPr bwMode="auto">
            <a:xfrm>
              <a:off x="6002"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noFill/>
            <a:ln w="31750" cap="rnd">
              <a:solidFill>
                <a:srgbClr val="FEBF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6307" y="2328"/>
              <a:ext cx="18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Freeform 38"/>
            <p:cNvSpPr>
              <a:spLocks/>
            </p:cNvSpPr>
            <p:nvPr/>
          </p:nvSpPr>
          <p:spPr bwMode="auto">
            <a:xfrm>
              <a:off x="2001" y="1758"/>
              <a:ext cx="2183" cy="342"/>
            </a:xfrm>
            <a:custGeom>
              <a:avLst/>
              <a:gdLst>
                <a:gd name="T0" fmla="*/ 2183 w 2183"/>
                <a:gd name="T1" fmla="*/ 342 h 342"/>
                <a:gd name="T2" fmla="*/ 2183 w 2183"/>
                <a:gd name="T3" fmla="*/ 0 h 342"/>
                <a:gd name="T4" fmla="*/ 0 w 2183"/>
                <a:gd name="T5" fmla="*/ 0 h 342"/>
                <a:gd name="T6" fmla="*/ 0 w 2183"/>
                <a:gd name="T7" fmla="*/ 280 h 342"/>
              </a:gdLst>
              <a:ahLst/>
              <a:cxnLst>
                <a:cxn ang="0">
                  <a:pos x="T0" y="T1"/>
                </a:cxn>
                <a:cxn ang="0">
                  <a:pos x="T2" y="T3"/>
                </a:cxn>
                <a:cxn ang="0">
                  <a:pos x="T4" y="T5"/>
                </a:cxn>
                <a:cxn ang="0">
                  <a:pos x="T6" y="T7"/>
                </a:cxn>
              </a:cxnLst>
              <a:rect l="0" t="0" r="r" b="b"/>
              <a:pathLst>
                <a:path w="2183" h="342">
                  <a:moveTo>
                    <a:pt x="2183" y="342"/>
                  </a:moveTo>
                  <a:lnTo>
                    <a:pt x="2183" y="0"/>
                  </a:lnTo>
                  <a:lnTo>
                    <a:pt x="0" y="0"/>
                  </a:lnTo>
                  <a:lnTo>
                    <a:pt x="0" y="280"/>
                  </a:lnTo>
                </a:path>
              </a:pathLst>
            </a:custGeom>
            <a:noFill/>
            <a:ln w="15875"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sz="1200"/>
                <a:t>Yes</a:t>
              </a:r>
            </a:p>
          </p:txBody>
        </p:sp>
        <p:sp>
          <p:nvSpPr>
            <p:cNvPr id="40" name="Freeform 39"/>
            <p:cNvSpPr>
              <a:spLocks/>
            </p:cNvSpPr>
            <p:nvPr/>
          </p:nvSpPr>
          <p:spPr bwMode="auto">
            <a:xfrm>
              <a:off x="1965" y="2029"/>
              <a:ext cx="72" cy="71"/>
            </a:xfrm>
            <a:custGeom>
              <a:avLst/>
              <a:gdLst>
                <a:gd name="T0" fmla="*/ 72 w 72"/>
                <a:gd name="T1" fmla="*/ 0 h 71"/>
                <a:gd name="T2" fmla="*/ 36 w 72"/>
                <a:gd name="T3" fmla="*/ 71 h 71"/>
                <a:gd name="T4" fmla="*/ 0 w 72"/>
                <a:gd name="T5" fmla="*/ 0 h 71"/>
                <a:gd name="T6" fmla="*/ 72 w 72"/>
                <a:gd name="T7" fmla="*/ 0 h 71"/>
              </a:gdLst>
              <a:ahLst/>
              <a:cxnLst>
                <a:cxn ang="0">
                  <a:pos x="T0" y="T1"/>
                </a:cxn>
                <a:cxn ang="0">
                  <a:pos x="T2" y="T3"/>
                </a:cxn>
                <a:cxn ang="0">
                  <a:pos x="T4" y="T5"/>
                </a:cxn>
                <a:cxn ang="0">
                  <a:pos x="T6" y="T7"/>
                </a:cxn>
              </a:cxnLst>
              <a:rect l="0" t="0" r="r" b="b"/>
              <a:pathLst>
                <a:path w="72" h="71">
                  <a:moveTo>
                    <a:pt x="72" y="0"/>
                  </a:moveTo>
                  <a:lnTo>
                    <a:pt x="36" y="71"/>
                  </a:lnTo>
                  <a:lnTo>
                    <a:pt x="0" y="0"/>
                  </a:lnTo>
                  <a:lnTo>
                    <a:pt x="72"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28042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AP CS</a:t>
            </a:r>
          </a:p>
        </p:txBody>
      </p:sp>
      <p:sp>
        <p:nvSpPr>
          <p:cNvPr id="3" name="Subtitle 2"/>
          <p:cNvSpPr>
            <a:spLocks noGrp="1"/>
          </p:cNvSpPr>
          <p:nvPr>
            <p:ph type="subTitle" idx="1"/>
          </p:nvPr>
        </p:nvSpPr>
        <p:spPr/>
        <p:txBody>
          <a:bodyPr/>
          <a:lstStyle/>
          <a:p>
            <a:r>
              <a:rPr lang="en-US"/>
              <a:t>[ 1.01 ] [ Today’s Date ] [ Instructor Name ]</a:t>
            </a:r>
          </a:p>
        </p:txBody>
      </p:sp>
    </p:spTree>
    <p:custDataLst>
      <p:tags r:id="rId1"/>
    </p:custDataLst>
    <p:extLst>
      <p:ext uri="{BB962C8B-B14F-4D97-AF65-F5344CB8AC3E}">
        <p14:creationId xmlns:p14="http://schemas.microsoft.com/office/powerpoint/2010/main" val="1050520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Creating an algorithm</a:t>
            </a:r>
            <a:endParaRPr lang="en-US"/>
          </a:p>
        </p:txBody>
      </p:sp>
      <p:sp>
        <p:nvSpPr>
          <p:cNvPr id="3" name="Content Placeholder 2"/>
          <p:cNvSpPr>
            <a:spLocks noGrp="1"/>
          </p:cNvSpPr>
          <p:nvPr>
            <p:ph idx="1"/>
          </p:nvPr>
        </p:nvSpPr>
        <p:spPr/>
        <p:txBody>
          <a:bodyPr/>
          <a:lstStyle/>
          <a:p>
            <a:r>
              <a:rPr lang="en-US"/>
              <a:t>Think of an every day task (e.g. baking a cake) and write an algorithm for it</a:t>
            </a:r>
          </a:p>
          <a:p>
            <a:r>
              <a:rPr lang="en-US"/>
              <a:t>Does your algorithm use any “loops” or “conditionals”</a:t>
            </a:r>
          </a:p>
          <a:p>
            <a:r>
              <a:rPr lang="en-US"/>
              <a:t>Share your algorithm with a friend?  Is it sufficient for them to perform the task?  Can they identify any “bugs” in your algorithm?</a:t>
            </a:r>
          </a:p>
        </p:txBody>
      </p:sp>
    </p:spTree>
    <p:custDataLst>
      <p:tags r:id="rId1"/>
    </p:custDataLst>
    <p:extLst>
      <p:ext uri="{BB962C8B-B14F-4D97-AF65-F5344CB8AC3E}">
        <p14:creationId xmlns:p14="http://schemas.microsoft.com/office/powerpoint/2010/main" val="358107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t>Discussion:</a:t>
            </a:r>
          </a:p>
        </p:txBody>
      </p:sp>
      <p:sp>
        <p:nvSpPr>
          <p:cNvPr id="3" name="Subtitle 2"/>
          <p:cNvSpPr>
            <a:spLocks noGrp="1"/>
          </p:cNvSpPr>
          <p:nvPr>
            <p:ph type="subTitle" idx="1"/>
          </p:nvPr>
        </p:nvSpPr>
        <p:spPr/>
        <p:txBody>
          <a:bodyPr>
            <a:normAutofit/>
          </a:bodyPr>
          <a:lstStyle/>
          <a:p>
            <a:r>
              <a:rPr lang="en-US" sz="3600"/>
              <a:t>How did you debug your algorithm?</a:t>
            </a:r>
          </a:p>
        </p:txBody>
      </p:sp>
    </p:spTree>
    <p:custDataLst>
      <p:tags r:id="rId1"/>
    </p:custDataLst>
    <p:extLst>
      <p:ext uri="{BB962C8B-B14F-4D97-AF65-F5344CB8AC3E}">
        <p14:creationId xmlns:p14="http://schemas.microsoft.com/office/powerpoint/2010/main" val="410835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a:xfrm>
            <a:off x="584200" y="1435503"/>
            <a:ext cx="11018520" cy="4136517"/>
          </a:xfrm>
        </p:spPr>
        <p:txBody>
          <a:bodyPr/>
          <a:lstStyle/>
          <a:p>
            <a:endParaRPr lang="en-US" dirty="0"/>
          </a:p>
          <a:p>
            <a:r>
              <a:rPr lang="en-US" dirty="0"/>
              <a:t>Many of our class examples involve Pokémon; if you don’t know much about the game, we advise that you read up on your </a:t>
            </a:r>
            <a:r>
              <a:rPr lang="en-US" dirty="0" err="1"/>
              <a:t>Pokéknowledge</a:t>
            </a:r>
            <a:r>
              <a:rPr lang="en-US" dirty="0"/>
              <a:t> at </a:t>
            </a:r>
            <a:r>
              <a:rPr lang="en-US" dirty="0">
                <a:hlinkClick r:id="rId3"/>
              </a:rPr>
              <a:t>http://www.pokemon.com</a:t>
            </a:r>
            <a:r>
              <a:rPr lang="en-US" dirty="0"/>
              <a:t> </a:t>
            </a:r>
          </a:p>
          <a:p>
            <a:endParaRPr lang="en-US" dirty="0"/>
          </a:p>
          <a:p>
            <a:r>
              <a:rPr lang="en-US" dirty="0"/>
              <a:t>A lot of our examples also draw from the </a:t>
            </a:r>
            <a:r>
              <a:rPr lang="en-US" dirty="0" err="1"/>
              <a:t>Pokemon</a:t>
            </a:r>
            <a:r>
              <a:rPr lang="en-US" dirty="0"/>
              <a:t> games; if you want to up your knowledge on the game’s mechanics, rules, underlying formulae and characters visit </a:t>
            </a:r>
            <a:r>
              <a:rPr lang="en-US" dirty="0">
                <a:hlinkClick r:id="rId4"/>
              </a:rPr>
              <a:t>http://bulbapedia.bubagarden.net</a:t>
            </a:r>
            <a:r>
              <a:rPr lang="en-US" dirty="0"/>
              <a:t> </a:t>
            </a:r>
          </a:p>
        </p:txBody>
      </p:sp>
    </p:spTree>
    <p:custDataLst>
      <p:tags r:id="rId1"/>
    </p:custDataLst>
    <p:extLst>
      <p:ext uri="{BB962C8B-B14F-4D97-AF65-F5344CB8AC3E}">
        <p14:creationId xmlns:p14="http://schemas.microsoft.com/office/powerpoint/2010/main" val="367710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Strings and Console Output</a:t>
            </a:r>
          </a:p>
        </p:txBody>
      </p:sp>
      <p:sp>
        <p:nvSpPr>
          <p:cNvPr id="3" name="Subtitle 2"/>
          <p:cNvSpPr>
            <a:spLocks noGrp="1"/>
          </p:cNvSpPr>
          <p:nvPr>
            <p:ph type="subTitle" idx="1"/>
          </p:nvPr>
        </p:nvSpPr>
        <p:spPr/>
        <p:txBody>
          <a:bodyPr/>
          <a:lstStyle/>
          <a:p>
            <a:r>
              <a:rPr lang="en-US"/>
              <a:t>[ 1.03 ] [ Today’s Date ] [ Instructor Name ]</a:t>
            </a:r>
          </a:p>
        </p:txBody>
      </p:sp>
    </p:spTree>
    <p:custDataLst>
      <p:tags r:id="rId1"/>
    </p:custDataLst>
    <p:extLst>
      <p:ext uri="{BB962C8B-B14F-4D97-AF65-F5344CB8AC3E}">
        <p14:creationId xmlns:p14="http://schemas.microsoft.com/office/powerpoint/2010/main" val="149175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Brief History of Java</a:t>
            </a:r>
          </a:p>
        </p:txBody>
      </p:sp>
      <p:sp>
        <p:nvSpPr>
          <p:cNvPr id="3" name="Content Placeholder 2"/>
          <p:cNvSpPr>
            <a:spLocks noGrp="1"/>
          </p:cNvSpPr>
          <p:nvPr>
            <p:ph sz="quarter" idx="12"/>
          </p:nvPr>
        </p:nvSpPr>
        <p:spPr>
          <a:xfrm>
            <a:off x="584200" y="1435100"/>
            <a:ext cx="5211763" cy="4833938"/>
          </a:xfrm>
        </p:spPr>
        <p:txBody>
          <a:bodyPr vert="horz" wrap="square" lIns="0" tIns="0" rIns="0" bIns="0" rtlCol="0">
            <a:normAutofit/>
          </a:bodyPr>
          <a:lstStyle/>
          <a:p>
            <a:pPr marL="0" indent="0">
              <a:buNone/>
            </a:pPr>
            <a:r>
              <a:rPr lang="en-US" sz="2600"/>
              <a:t>Originally released in 1995 by Sun Microsystems (now part of Oracle)</a:t>
            </a:r>
          </a:p>
          <a:p>
            <a:pPr marL="0" indent="0">
              <a:buNone/>
            </a:pPr>
            <a:endParaRPr lang="en-US" sz="2600"/>
          </a:p>
          <a:p>
            <a:pPr marL="0" indent="0">
              <a:buNone/>
            </a:pPr>
            <a:r>
              <a:rPr lang="en-US" sz="2600"/>
              <a:t>Designed for programs on “embedded devices”, specifically TV’s</a:t>
            </a:r>
          </a:p>
          <a:p>
            <a:pPr marL="0" indent="0">
              <a:buNone/>
            </a:pPr>
            <a:endParaRPr lang="en-US" sz="2600"/>
          </a:p>
          <a:p>
            <a:pPr marL="0" indent="0">
              <a:buNone/>
            </a:pPr>
            <a:r>
              <a:rPr lang="en-US" sz="2600"/>
              <a:t>These features also happened to make Java programs ideal for the internet, which was then in its infancy</a:t>
            </a:r>
          </a:p>
        </p:txBody>
      </p:sp>
      <p:pic>
        <p:nvPicPr>
          <p:cNvPr id="4" name="Picture 4" descr="A picture containing drawing, food&#10;&#10;Description generated with very high confidence">
            <a:extLst>
              <a:ext uri="{FF2B5EF4-FFF2-40B4-BE49-F238E27FC236}">
                <a16:creationId xmlns:a16="http://schemas.microsoft.com/office/drawing/2014/main" id="{830DF0B7-EAED-4317-90DA-F819310DBB53}"/>
              </a:ext>
            </a:extLst>
          </p:cNvPr>
          <p:cNvPicPr>
            <a:picLocks noChangeAspect="1"/>
          </p:cNvPicPr>
          <p:nvPr/>
        </p:nvPicPr>
        <p:blipFill>
          <a:blip r:embed="rId3"/>
          <a:stretch>
            <a:fillRect/>
          </a:stretch>
        </p:blipFill>
        <p:spPr>
          <a:xfrm>
            <a:off x="6389688" y="2390553"/>
            <a:ext cx="5219700" cy="2923032"/>
          </a:xfrm>
          <a:prstGeom prst="rect">
            <a:avLst/>
          </a:prstGeom>
          <a:noFill/>
        </p:spPr>
      </p:pic>
    </p:spTree>
    <p:custDataLst>
      <p:tags r:id="rId1"/>
    </p:custDataLst>
    <p:extLst>
      <p:ext uri="{BB962C8B-B14F-4D97-AF65-F5344CB8AC3E}">
        <p14:creationId xmlns:p14="http://schemas.microsoft.com/office/powerpoint/2010/main" val="18852594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Characteristics of Java</a:t>
            </a:r>
          </a:p>
        </p:txBody>
      </p:sp>
      <p:sp>
        <p:nvSpPr>
          <p:cNvPr id="3" name="Content Placeholder 2"/>
          <p:cNvSpPr>
            <a:spLocks noGrp="1"/>
          </p:cNvSpPr>
          <p:nvPr>
            <p:ph idx="1"/>
          </p:nvPr>
        </p:nvSpPr>
        <p:spPr/>
        <p:txBody>
          <a:bodyPr/>
          <a:lstStyle/>
          <a:p>
            <a:pPr marL="0" indent="0">
              <a:buNone/>
            </a:pPr>
            <a:endParaRPr lang="en-US"/>
          </a:p>
          <a:p>
            <a:pPr marL="0" indent="0">
              <a:buNone/>
            </a:pPr>
            <a:r>
              <a:rPr lang="en-US"/>
              <a:t>Write-once, run anywhere</a:t>
            </a:r>
          </a:p>
          <a:p>
            <a:pPr marL="0" indent="0">
              <a:buNone/>
            </a:pPr>
            <a:endParaRPr lang="en-US"/>
          </a:p>
          <a:p>
            <a:pPr marL="0" indent="0">
              <a:buNone/>
            </a:pPr>
            <a:r>
              <a:rPr lang="en-US"/>
              <a:t>Automatic memory management</a:t>
            </a:r>
          </a:p>
          <a:p>
            <a:pPr marL="0" indent="0">
              <a:buNone/>
            </a:pPr>
            <a:endParaRPr lang="en-US"/>
          </a:p>
          <a:p>
            <a:pPr marL="0" indent="0">
              <a:buNone/>
            </a:pPr>
            <a:r>
              <a:rPr lang="en-US"/>
              <a:t>Object-oriented</a:t>
            </a:r>
          </a:p>
        </p:txBody>
      </p:sp>
      <p:pic>
        <p:nvPicPr>
          <p:cNvPr id="4" name="Picture 4" descr="A picture containing clock&#10;&#10;Description generated with very high confidence">
            <a:extLst>
              <a:ext uri="{FF2B5EF4-FFF2-40B4-BE49-F238E27FC236}">
                <a16:creationId xmlns:a16="http://schemas.microsoft.com/office/drawing/2014/main" id="{52ECF94D-2618-4A1B-83DE-B737853335E7}"/>
              </a:ext>
            </a:extLst>
          </p:cNvPr>
          <p:cNvPicPr>
            <a:picLocks noChangeAspect="1"/>
          </p:cNvPicPr>
          <p:nvPr/>
        </p:nvPicPr>
        <p:blipFill>
          <a:blip r:embed="rId3"/>
          <a:stretch>
            <a:fillRect/>
          </a:stretch>
        </p:blipFill>
        <p:spPr>
          <a:xfrm>
            <a:off x="6990888" y="1872446"/>
            <a:ext cx="3706483" cy="2776267"/>
          </a:xfrm>
          <a:prstGeom prst="rect">
            <a:avLst/>
          </a:prstGeom>
        </p:spPr>
      </p:pic>
    </p:spTree>
    <p:custDataLst>
      <p:tags r:id="rId1"/>
    </p:custDataLst>
    <p:extLst>
      <p:ext uri="{BB962C8B-B14F-4D97-AF65-F5344CB8AC3E}">
        <p14:creationId xmlns:p14="http://schemas.microsoft.com/office/powerpoint/2010/main" val="3703113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BF9D-58EB-4747-B485-C9FD78060C6D}"/>
              </a:ext>
            </a:extLst>
          </p:cNvPr>
          <p:cNvSpPr>
            <a:spLocks noGrp="1"/>
          </p:cNvSpPr>
          <p:nvPr>
            <p:ph type="title"/>
          </p:nvPr>
        </p:nvSpPr>
        <p:spPr/>
        <p:txBody>
          <a:bodyPr/>
          <a:lstStyle/>
          <a:p>
            <a:r>
              <a:rPr lang="en-US" dirty="0"/>
              <a:t>Eclipse</a:t>
            </a:r>
          </a:p>
        </p:txBody>
      </p:sp>
      <p:sp>
        <p:nvSpPr>
          <p:cNvPr id="3" name="Content Placeholder 2">
            <a:extLst>
              <a:ext uri="{FF2B5EF4-FFF2-40B4-BE49-F238E27FC236}">
                <a16:creationId xmlns:a16="http://schemas.microsoft.com/office/drawing/2014/main" id="{D6CCADC7-2CA2-4567-AC8D-7C56A2EA8284}"/>
              </a:ext>
            </a:extLst>
          </p:cNvPr>
          <p:cNvSpPr>
            <a:spLocks noGrp="1"/>
          </p:cNvSpPr>
          <p:nvPr>
            <p:ph idx="1"/>
          </p:nvPr>
        </p:nvSpPr>
        <p:spPr>
          <a:xfrm>
            <a:off x="584200" y="1435503"/>
            <a:ext cx="11018520" cy="430887"/>
          </a:xfrm>
        </p:spPr>
        <p:txBody>
          <a:bodyPr/>
          <a:lstStyle/>
          <a:p>
            <a:endParaRPr lang="en-US" dirty="0"/>
          </a:p>
        </p:txBody>
      </p:sp>
    </p:spTree>
    <p:extLst>
      <p:ext uri="{BB962C8B-B14F-4D97-AF65-F5344CB8AC3E}">
        <p14:creationId xmlns:p14="http://schemas.microsoft.com/office/powerpoint/2010/main" val="2578179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Eclipse: An Integrated Development Environment (IDE)</a:t>
            </a:r>
            <a:endParaRPr lang="en-US"/>
          </a:p>
        </p:txBody>
      </p:sp>
      <p:pic>
        <p:nvPicPr>
          <p:cNvPr id="4" name="Picture 3"/>
          <p:cNvPicPr>
            <a:picLocks noChangeAspect="1"/>
          </p:cNvPicPr>
          <p:nvPr/>
        </p:nvPicPr>
        <p:blipFill>
          <a:blip r:embed="rId2"/>
          <a:stretch>
            <a:fillRect/>
          </a:stretch>
        </p:blipFill>
        <p:spPr>
          <a:xfrm>
            <a:off x="3200400" y="1047750"/>
            <a:ext cx="6553107" cy="5257800"/>
          </a:xfrm>
          <a:prstGeom prst="rect">
            <a:avLst/>
          </a:prstGeom>
        </p:spPr>
      </p:pic>
      <p:sp>
        <p:nvSpPr>
          <p:cNvPr id="5" name="Rectangle 4"/>
          <p:cNvSpPr/>
          <p:nvPr/>
        </p:nvSpPr>
        <p:spPr>
          <a:xfrm>
            <a:off x="3181350" y="1733550"/>
            <a:ext cx="18288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14550" y="2343150"/>
            <a:ext cx="965521" cy="646331"/>
          </a:xfrm>
          <a:prstGeom prst="rect">
            <a:avLst/>
          </a:prstGeom>
          <a:noFill/>
        </p:spPr>
        <p:txBody>
          <a:bodyPr wrap="none" rtlCol="0">
            <a:spAutoFit/>
          </a:bodyPr>
          <a:lstStyle/>
          <a:p>
            <a:r>
              <a:rPr lang="en-US">
                <a:solidFill>
                  <a:srgbClr val="FF0000"/>
                </a:solidFill>
              </a:rPr>
              <a:t>Package</a:t>
            </a:r>
          </a:p>
          <a:p>
            <a:r>
              <a:rPr lang="en-US">
                <a:solidFill>
                  <a:srgbClr val="FF0000"/>
                </a:solidFill>
              </a:rPr>
              <a:t>Explorer</a:t>
            </a:r>
          </a:p>
        </p:txBody>
      </p:sp>
      <p:sp>
        <p:nvSpPr>
          <p:cNvPr id="7" name="Rectangle 6"/>
          <p:cNvSpPr/>
          <p:nvPr/>
        </p:nvSpPr>
        <p:spPr>
          <a:xfrm>
            <a:off x="5086396" y="1885950"/>
            <a:ext cx="3200354" cy="2590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 name="TextBox 7"/>
          <p:cNvSpPr txBox="1"/>
          <p:nvPr/>
        </p:nvSpPr>
        <p:spPr>
          <a:xfrm>
            <a:off x="7876773" y="2136321"/>
            <a:ext cx="972446" cy="646331"/>
          </a:xfrm>
          <a:prstGeom prst="rect">
            <a:avLst/>
          </a:prstGeom>
          <a:solidFill>
            <a:schemeClr val="bg1"/>
          </a:solidFill>
        </p:spPr>
        <p:txBody>
          <a:bodyPr wrap="none" rtlCol="0">
            <a:spAutoFit/>
          </a:bodyPr>
          <a:lstStyle/>
          <a:p>
            <a:r>
              <a:rPr lang="en-US">
                <a:solidFill>
                  <a:srgbClr val="7030A0"/>
                </a:solidFill>
              </a:rPr>
              <a:t>Code</a:t>
            </a:r>
          </a:p>
          <a:p>
            <a:r>
              <a:rPr lang="en-US">
                <a:solidFill>
                  <a:srgbClr val="7030A0"/>
                </a:solidFill>
              </a:rPr>
              <a:t>Window</a:t>
            </a:r>
          </a:p>
        </p:txBody>
      </p:sp>
      <p:sp>
        <p:nvSpPr>
          <p:cNvPr id="9" name="Rectangle 8"/>
          <p:cNvSpPr/>
          <p:nvPr/>
        </p:nvSpPr>
        <p:spPr>
          <a:xfrm>
            <a:off x="5111428" y="4857750"/>
            <a:ext cx="4546921" cy="1219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 name="TextBox 9"/>
          <p:cNvSpPr txBox="1"/>
          <p:nvPr/>
        </p:nvSpPr>
        <p:spPr>
          <a:xfrm>
            <a:off x="9172126" y="5086350"/>
            <a:ext cx="972446" cy="646331"/>
          </a:xfrm>
          <a:prstGeom prst="rect">
            <a:avLst/>
          </a:prstGeom>
          <a:solidFill>
            <a:schemeClr val="bg1"/>
          </a:solidFill>
        </p:spPr>
        <p:txBody>
          <a:bodyPr wrap="none" rtlCol="0">
            <a:spAutoFit/>
          </a:bodyPr>
          <a:lstStyle/>
          <a:p>
            <a:r>
              <a:rPr lang="en-US">
                <a:solidFill>
                  <a:srgbClr val="00B050"/>
                </a:solidFill>
              </a:rPr>
              <a:t>Console</a:t>
            </a:r>
          </a:p>
          <a:p>
            <a:r>
              <a:rPr lang="en-US">
                <a:solidFill>
                  <a:srgbClr val="00B050"/>
                </a:solidFill>
              </a:rPr>
              <a:t>Window</a:t>
            </a:r>
          </a:p>
        </p:txBody>
      </p:sp>
    </p:spTree>
    <p:extLst>
      <p:ext uri="{BB962C8B-B14F-4D97-AF65-F5344CB8AC3E}">
        <p14:creationId xmlns:p14="http://schemas.microsoft.com/office/powerpoint/2010/main" val="3492136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86"/>
          <a:stretch/>
        </p:blipFill>
        <p:spPr>
          <a:xfrm>
            <a:off x="2330250" y="2329543"/>
            <a:ext cx="7898131" cy="3336122"/>
          </a:xfrm>
          <a:prstGeom prst="rect">
            <a:avLst/>
          </a:prstGeom>
        </p:spPr>
      </p:pic>
      <p:sp>
        <p:nvSpPr>
          <p:cNvPr id="7" name="TextBox 6"/>
          <p:cNvSpPr txBox="1"/>
          <p:nvPr/>
        </p:nvSpPr>
        <p:spPr>
          <a:xfrm>
            <a:off x="1258124" y="781050"/>
            <a:ext cx="7775121" cy="523220"/>
          </a:xfrm>
          <a:prstGeom prst="rect">
            <a:avLst/>
          </a:prstGeom>
          <a:noFill/>
        </p:spPr>
        <p:txBody>
          <a:bodyPr wrap="square" rtlCol="0" anchor="t">
            <a:spAutoFit/>
          </a:bodyPr>
          <a:lstStyle/>
          <a:p>
            <a:r>
              <a:rPr lang="en-US" sz="2800">
                <a:cs typeface="Segoe UI"/>
              </a:rPr>
              <a:t>Your first project: Hello World!</a:t>
            </a:r>
            <a:endParaRPr lang="en-US"/>
          </a:p>
        </p:txBody>
      </p:sp>
      <p:sp>
        <p:nvSpPr>
          <p:cNvPr id="8" name="TextBox 7"/>
          <p:cNvSpPr txBox="1"/>
          <p:nvPr/>
        </p:nvSpPr>
        <p:spPr>
          <a:xfrm>
            <a:off x="1418136" y="1439636"/>
            <a:ext cx="4583755" cy="646331"/>
          </a:xfrm>
          <a:prstGeom prst="rect">
            <a:avLst/>
          </a:prstGeom>
          <a:noFill/>
        </p:spPr>
        <p:txBody>
          <a:bodyPr wrap="none" rtlCol="0" anchor="t">
            <a:spAutoFit/>
          </a:bodyPr>
          <a:lstStyle/>
          <a:p>
            <a:r>
              <a:rPr lang="en-US">
                <a:ea typeface="+mn-lt"/>
                <a:cs typeface="+mn-lt"/>
              </a:rPr>
              <a:t>File, New, Java Project</a:t>
            </a:r>
          </a:p>
          <a:p>
            <a:r>
              <a:rPr lang="en-US"/>
              <a:t>(then fill out the dialog, give it a name, etc.)</a:t>
            </a:r>
          </a:p>
        </p:txBody>
      </p:sp>
    </p:spTree>
    <p:extLst>
      <p:ext uri="{BB962C8B-B14F-4D97-AF65-F5344CB8AC3E}">
        <p14:creationId xmlns:p14="http://schemas.microsoft.com/office/powerpoint/2010/main" val="3051929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73"/>
          <a:stretch/>
        </p:blipFill>
        <p:spPr>
          <a:xfrm>
            <a:off x="6701721" y="4343288"/>
            <a:ext cx="4081600" cy="19568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658" y="1605028"/>
            <a:ext cx="4178662" cy="2122980"/>
          </a:xfrm>
          <a:prstGeom prst="rect">
            <a:avLst/>
          </a:prstGeom>
        </p:spPr>
      </p:pic>
      <p:sp>
        <p:nvSpPr>
          <p:cNvPr id="9" name="TextBox 8"/>
          <p:cNvSpPr txBox="1"/>
          <p:nvPr/>
        </p:nvSpPr>
        <p:spPr>
          <a:xfrm>
            <a:off x="1363707" y="2141764"/>
            <a:ext cx="4495800" cy="523220"/>
          </a:xfrm>
          <a:prstGeom prst="rect">
            <a:avLst/>
          </a:prstGeom>
          <a:noFill/>
        </p:spPr>
        <p:txBody>
          <a:bodyPr wrap="square" rtlCol="0">
            <a:spAutoFit/>
          </a:bodyPr>
          <a:lstStyle/>
          <a:p>
            <a:r>
              <a:rPr lang="en-US" sz="2800"/>
              <a:t>2) Right-click, New, Package</a:t>
            </a:r>
          </a:p>
        </p:txBody>
      </p:sp>
      <p:sp>
        <p:nvSpPr>
          <p:cNvPr id="10" name="TextBox 9"/>
          <p:cNvSpPr txBox="1"/>
          <p:nvPr/>
        </p:nvSpPr>
        <p:spPr>
          <a:xfrm>
            <a:off x="1469290" y="3014470"/>
            <a:ext cx="4202882" cy="646331"/>
          </a:xfrm>
          <a:prstGeom prst="rect">
            <a:avLst/>
          </a:prstGeom>
          <a:noFill/>
        </p:spPr>
        <p:txBody>
          <a:bodyPr wrap="none" rtlCol="0">
            <a:spAutoFit/>
          </a:bodyPr>
          <a:lstStyle/>
          <a:p>
            <a:r>
              <a:rPr lang="en-US"/>
              <a:t>(right-click on the </a:t>
            </a:r>
            <a:r>
              <a:rPr lang="en-US" i="1"/>
              <a:t>java project.</a:t>
            </a:r>
          </a:p>
          <a:p>
            <a:r>
              <a:rPr lang="en-US"/>
              <a:t>then fill out the dialog, give it a name, etc.)</a:t>
            </a:r>
          </a:p>
        </p:txBody>
      </p:sp>
      <p:sp>
        <p:nvSpPr>
          <p:cNvPr id="11" name="TextBox 10"/>
          <p:cNvSpPr txBox="1"/>
          <p:nvPr/>
        </p:nvSpPr>
        <p:spPr>
          <a:xfrm>
            <a:off x="1349547" y="4795157"/>
            <a:ext cx="4495800" cy="523220"/>
          </a:xfrm>
          <a:prstGeom prst="rect">
            <a:avLst/>
          </a:prstGeom>
          <a:noFill/>
        </p:spPr>
        <p:txBody>
          <a:bodyPr wrap="square" rtlCol="0">
            <a:spAutoFit/>
          </a:bodyPr>
          <a:lstStyle/>
          <a:p>
            <a:r>
              <a:rPr lang="en-US" sz="2800"/>
              <a:t>3) Right-click, New, Class</a:t>
            </a:r>
          </a:p>
        </p:txBody>
      </p:sp>
      <p:sp>
        <p:nvSpPr>
          <p:cNvPr id="12" name="TextBox 11"/>
          <p:cNvSpPr txBox="1"/>
          <p:nvPr/>
        </p:nvSpPr>
        <p:spPr>
          <a:xfrm>
            <a:off x="1510166" y="5453634"/>
            <a:ext cx="4202882" cy="646331"/>
          </a:xfrm>
          <a:prstGeom prst="rect">
            <a:avLst/>
          </a:prstGeom>
          <a:noFill/>
        </p:spPr>
        <p:txBody>
          <a:bodyPr wrap="none" rtlCol="0">
            <a:spAutoFit/>
          </a:bodyPr>
          <a:lstStyle/>
          <a:p>
            <a:r>
              <a:rPr lang="en-US"/>
              <a:t>(right-click on the </a:t>
            </a:r>
            <a:r>
              <a:rPr lang="en-US" i="1"/>
              <a:t>package.</a:t>
            </a:r>
          </a:p>
          <a:p>
            <a:r>
              <a:rPr lang="en-US"/>
              <a:t>then fill out the dialog, give it a name, etc.)</a:t>
            </a:r>
          </a:p>
        </p:txBody>
      </p:sp>
      <p:sp>
        <p:nvSpPr>
          <p:cNvPr id="2" name="Title 1">
            <a:extLst>
              <a:ext uri="{FF2B5EF4-FFF2-40B4-BE49-F238E27FC236}">
                <a16:creationId xmlns:a16="http://schemas.microsoft.com/office/drawing/2014/main" id="{F414E922-E145-43D1-A13E-066DF50C3A64}"/>
              </a:ext>
            </a:extLst>
          </p:cNvPr>
          <p:cNvSpPr>
            <a:spLocks noGrp="1"/>
          </p:cNvSpPr>
          <p:nvPr>
            <p:ph type="title"/>
          </p:nvPr>
        </p:nvSpPr>
        <p:spPr/>
        <p:txBody>
          <a:bodyPr/>
          <a:lstStyle/>
          <a:p>
            <a:r>
              <a:rPr lang="en-US">
                <a:cs typeface="Segoe UI"/>
              </a:rPr>
              <a:t>Continuing with Hello World!</a:t>
            </a:r>
            <a:endParaRPr lang="en-US"/>
          </a:p>
        </p:txBody>
      </p:sp>
    </p:spTree>
    <p:extLst>
      <p:ext uri="{BB962C8B-B14F-4D97-AF65-F5344CB8AC3E}">
        <p14:creationId xmlns:p14="http://schemas.microsoft.com/office/powerpoint/2010/main" val="39167721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 Your Notebook:</a:t>
            </a:r>
          </a:p>
        </p:txBody>
      </p:sp>
      <p:sp>
        <p:nvSpPr>
          <p:cNvPr id="3" name="Content Placeholder 2"/>
          <p:cNvSpPr>
            <a:spLocks noGrp="1"/>
          </p:cNvSpPr>
          <p:nvPr>
            <p:ph idx="1"/>
          </p:nvPr>
        </p:nvSpPr>
        <p:spPr/>
        <p:txBody>
          <a:bodyPr/>
          <a:lstStyle/>
          <a:p>
            <a:pPr marL="514350" indent="-514350">
              <a:buFont typeface="+mj-lt"/>
              <a:buAutoNum type="arabicPeriod"/>
            </a:pPr>
            <a:r>
              <a:rPr lang="en-US"/>
              <a:t>What is your name? Do you prefer to be called by your nickname?</a:t>
            </a:r>
          </a:p>
          <a:p>
            <a:pPr marL="514350" indent="-514350">
              <a:buFont typeface="+mj-lt"/>
              <a:buAutoNum type="arabicPeriod"/>
            </a:pPr>
            <a:r>
              <a:rPr lang="en-US"/>
              <a:t>What is your grade? </a:t>
            </a:r>
          </a:p>
          <a:p>
            <a:pPr marL="514350" indent="-514350">
              <a:buFont typeface="+mj-lt"/>
              <a:buAutoNum type="arabicPeriod"/>
            </a:pPr>
            <a:r>
              <a:rPr lang="en-US"/>
              <a:t>Why are you taking this class?</a:t>
            </a:r>
          </a:p>
          <a:p>
            <a:pPr marL="514350" indent="-514350">
              <a:buFont typeface="+mj-lt"/>
              <a:buAutoNum type="arabicPeriod"/>
            </a:pPr>
            <a:r>
              <a:rPr lang="en-US"/>
              <a:t>Do you have any previous programming experience?</a:t>
            </a:r>
          </a:p>
          <a:p>
            <a:pPr lvl="1"/>
            <a:r>
              <a:rPr lang="en-US"/>
              <a:t>If so, what computer languages do you know?</a:t>
            </a:r>
          </a:p>
          <a:p>
            <a:pPr lvl="1"/>
            <a:r>
              <a:rPr lang="en-US"/>
              <a:t>What projects have you worked on?</a:t>
            </a:r>
          </a:p>
        </p:txBody>
      </p:sp>
    </p:spTree>
    <p:custDataLst>
      <p:tags r:id="rId1"/>
    </p:custDataLst>
    <p:extLst>
      <p:ext uri="{BB962C8B-B14F-4D97-AF65-F5344CB8AC3E}">
        <p14:creationId xmlns:p14="http://schemas.microsoft.com/office/powerpoint/2010/main" val="280878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The code for Hello World!</a:t>
            </a:r>
            <a:endParaRPr lang="en-US"/>
          </a:p>
        </p:txBody>
      </p:sp>
      <p:sp>
        <p:nvSpPr>
          <p:cNvPr id="3" name="Content Placeholder 2"/>
          <p:cNvSpPr>
            <a:spLocks noGrp="1"/>
          </p:cNvSpPr>
          <p:nvPr>
            <p:ph idx="1"/>
          </p:nvPr>
        </p:nvSpPr>
        <p:spPr>
          <a:xfrm>
            <a:off x="584200" y="1435503"/>
            <a:ext cx="11406708" cy="1612749"/>
          </a:xfrm>
        </p:spPr>
        <p:txBody>
          <a:bodyPr vert="horz" wrap="square" lIns="0" tIns="0" rIns="0" bIns="0" rtlCol="0" anchor="t">
            <a:normAutofit fontScale="25000" lnSpcReduction="20000"/>
          </a:bodyPr>
          <a:lstStyle/>
          <a:p>
            <a:pPr marL="0" indent="0">
              <a:buNone/>
            </a:pPr>
            <a:r>
              <a:rPr lang="en-US" sz="7200">
                <a:latin typeface="Courier New"/>
                <a:cs typeface="Courier New"/>
              </a:rPr>
              <a:t>public class HelloWorld</a:t>
            </a:r>
          </a:p>
          <a:p>
            <a:pPr marL="0" indent="0">
              <a:buNone/>
            </a:pPr>
            <a:r>
              <a:rPr lang="en-US" sz="7200">
                <a:latin typeface="Courier New"/>
                <a:cs typeface="Courier New"/>
              </a:rPr>
              <a:t>{</a:t>
            </a:r>
          </a:p>
          <a:p>
            <a:pPr marL="228600" lvl="1" indent="0">
              <a:buNone/>
            </a:pPr>
            <a:r>
              <a:rPr lang="en-US" sz="7200">
                <a:highlight>
                  <a:srgbClr val="FFFF00"/>
                </a:highlight>
                <a:latin typeface="Courier New"/>
                <a:cs typeface="Courier New"/>
              </a:rPr>
              <a:t>public static void main(String[] </a:t>
            </a:r>
            <a:r>
              <a:rPr lang="en-US" sz="7200" err="1">
                <a:highlight>
                  <a:srgbClr val="FFFF00"/>
                </a:highlight>
                <a:latin typeface="Courier New"/>
                <a:cs typeface="Courier New"/>
              </a:rPr>
              <a:t>args</a:t>
            </a:r>
            <a:r>
              <a:rPr lang="en-US" sz="7200">
                <a:highlight>
                  <a:srgbClr val="FFFF00"/>
                </a:highlight>
                <a:latin typeface="Courier New"/>
                <a:cs typeface="Courier New"/>
              </a:rPr>
              <a:t>){</a:t>
            </a:r>
            <a:endParaRPr lang="en-US" sz="7200">
              <a:highlight>
                <a:srgbClr val="FFFF00"/>
              </a:highlight>
              <a:latin typeface="Courier New"/>
              <a:cs typeface="Segoe UI"/>
            </a:endParaRPr>
          </a:p>
          <a:p>
            <a:pPr marL="228600" lvl="1" indent="0">
              <a:buNone/>
            </a:pPr>
            <a:r>
              <a:rPr lang="en-US" sz="7200">
                <a:highlight>
                  <a:srgbClr val="FFFF00"/>
                </a:highlight>
                <a:latin typeface="Courier New"/>
                <a:cs typeface="Courier New"/>
              </a:rPr>
              <a:t>	</a:t>
            </a:r>
            <a:r>
              <a:rPr lang="en-US" sz="7200" err="1">
                <a:highlight>
                  <a:srgbClr val="FFFF00"/>
                </a:highlight>
                <a:latin typeface="Courier New"/>
                <a:cs typeface="Courier New"/>
              </a:rPr>
              <a:t>System.out.println</a:t>
            </a:r>
            <a:r>
              <a:rPr lang="en-US" sz="7200">
                <a:highlight>
                  <a:srgbClr val="FFFF00"/>
                </a:highlight>
                <a:latin typeface="Courier New"/>
                <a:cs typeface="Courier New"/>
              </a:rPr>
              <a:t>(“Hello World!”);</a:t>
            </a:r>
          </a:p>
          <a:p>
            <a:pPr marL="228600" lvl="1" indent="0">
              <a:buNone/>
            </a:pPr>
            <a:r>
              <a:rPr lang="en-US" sz="7200">
                <a:highlight>
                  <a:srgbClr val="FFFF00"/>
                </a:highlight>
                <a:latin typeface="Courier New"/>
                <a:cs typeface="Courier New"/>
              </a:rPr>
              <a:t>}</a:t>
            </a:r>
            <a:endParaRPr lang="en-US" sz="7200">
              <a:highlight>
                <a:srgbClr val="FFFF00"/>
              </a:highlight>
              <a:latin typeface="Courier New" panose="02070309020205020404" pitchFamily="49" charset="0"/>
              <a:cs typeface="Courier New" panose="02070309020205020404" pitchFamily="49" charset="0"/>
            </a:endParaRPr>
          </a:p>
          <a:p>
            <a:pPr marL="0" indent="0">
              <a:buNone/>
            </a:pPr>
            <a:r>
              <a:rPr lang="en-US" sz="7200">
                <a:latin typeface="Courier New"/>
                <a:cs typeface="Courier New"/>
              </a:rPr>
              <a:t>}</a:t>
            </a:r>
          </a:p>
          <a:p>
            <a:pPr marL="0" indent="0">
              <a:buNone/>
            </a:pPr>
            <a:endParaRPr lang="en-US">
              <a:latin typeface="Courier New" panose="02070309020205020404" pitchFamily="49" charset="0"/>
              <a:cs typeface="Courier New" panose="02070309020205020404" pitchFamily="49" charset="0"/>
            </a:endParaRPr>
          </a:p>
          <a:p>
            <a:pPr marL="0" indent="0">
              <a:buNone/>
            </a:pPr>
            <a:endParaRPr lang="en-US">
              <a:cs typeface="Courier New"/>
            </a:endParaRPr>
          </a:p>
          <a:p>
            <a:pPr marL="0" indent="0">
              <a:buNone/>
            </a:pPr>
            <a:endParaRPr lang="en-US">
              <a:cs typeface="Courier New" panose="02070309020205020404" pitchFamily="49" charset="0"/>
            </a:endParaRPr>
          </a:p>
          <a:p>
            <a:pPr marL="0" indent="0">
              <a:buNone/>
            </a:pPr>
            <a:r>
              <a:rPr lang="en-US" sz="6400">
                <a:cs typeface="Courier New"/>
              </a:rPr>
              <a:t>Type the highlighted code inside of the class as shown above.</a:t>
            </a:r>
          </a:p>
          <a:p>
            <a:pPr marL="0" indent="0">
              <a:buNone/>
            </a:pPr>
            <a:endParaRPr lang="en-US" sz="6400">
              <a:cs typeface="Courier New"/>
            </a:endParaRPr>
          </a:p>
          <a:p>
            <a:pPr marL="0" indent="0">
              <a:buNone/>
            </a:pPr>
            <a:r>
              <a:rPr lang="en-US" sz="8000">
                <a:cs typeface="Courier New"/>
              </a:rPr>
              <a:t>Possible sources of error.</a:t>
            </a:r>
            <a:endParaRPr lang="en-US" sz="8000"/>
          </a:p>
          <a:p>
            <a:pPr marL="0" indent="0">
              <a:buNone/>
            </a:pPr>
            <a:endParaRPr lang="en-US" sz="6400">
              <a:cs typeface="Courier New"/>
            </a:endParaRPr>
          </a:p>
          <a:p>
            <a:r>
              <a:rPr lang="en-US" sz="6400">
                <a:cs typeface="Courier New"/>
              </a:rPr>
              <a:t>Don’t forget the semicolon ( ; ) after the statement!</a:t>
            </a:r>
            <a:endParaRPr lang="en-US"/>
          </a:p>
          <a:p>
            <a:r>
              <a:rPr lang="en-US" sz="6400">
                <a:cs typeface="Courier New"/>
              </a:rPr>
              <a:t>Be consistent with your use of capital and lowercase letters!</a:t>
            </a:r>
          </a:p>
          <a:p>
            <a:r>
              <a:rPr lang="en-US" sz="6400">
                <a:cs typeface="Courier New"/>
              </a:rPr>
              <a:t>Be sure to use the correct characters—note that Java treats parentheses, square brackets, and curly braces differently! ( ) { } [ ]</a:t>
            </a:r>
          </a:p>
        </p:txBody>
      </p:sp>
    </p:spTree>
    <p:extLst>
      <p:ext uri="{BB962C8B-B14F-4D97-AF65-F5344CB8AC3E}">
        <p14:creationId xmlns:p14="http://schemas.microsoft.com/office/powerpoint/2010/main" val="825646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Running Hello World!</a:t>
            </a:r>
          </a:p>
        </p:txBody>
      </p:sp>
      <p:pic>
        <p:nvPicPr>
          <p:cNvPr id="6" name="Picture 6" descr="A screenshot of a cell phone&#10;&#10;Description generated with very high confidence">
            <a:extLst>
              <a:ext uri="{FF2B5EF4-FFF2-40B4-BE49-F238E27FC236}">
                <a16:creationId xmlns:a16="http://schemas.microsoft.com/office/drawing/2014/main" id="{7637E5E6-C684-439A-8ECF-09D96861A0D0}"/>
              </a:ext>
            </a:extLst>
          </p:cNvPr>
          <p:cNvPicPr>
            <a:picLocks noGrp="1" noChangeAspect="1"/>
          </p:cNvPicPr>
          <p:nvPr>
            <p:ph sz="quarter" idx="12"/>
          </p:nvPr>
        </p:nvPicPr>
        <p:blipFill>
          <a:blip r:embed="rId2"/>
          <a:stretch>
            <a:fillRect/>
          </a:stretch>
        </p:blipFill>
        <p:spPr>
          <a:xfrm>
            <a:off x="584200" y="2099614"/>
            <a:ext cx="5211763" cy="3504910"/>
          </a:xfrm>
          <a:noFill/>
        </p:spPr>
      </p:pic>
      <p:sp>
        <p:nvSpPr>
          <p:cNvPr id="11" name="Content Placeholder 3">
            <a:extLst>
              <a:ext uri="{FF2B5EF4-FFF2-40B4-BE49-F238E27FC236}">
                <a16:creationId xmlns:a16="http://schemas.microsoft.com/office/drawing/2014/main" id="{A4C44E42-1D8B-426C-A33F-CC458060F8A4}"/>
              </a:ext>
            </a:extLst>
          </p:cNvPr>
          <p:cNvSpPr>
            <a:spLocks noGrp="1"/>
          </p:cNvSpPr>
          <p:nvPr>
            <p:ph sz="quarter" idx="13"/>
          </p:nvPr>
        </p:nvSpPr>
        <p:spPr>
          <a:xfrm>
            <a:off x="6389688" y="2061029"/>
            <a:ext cx="5219700" cy="3188565"/>
          </a:xfrm>
        </p:spPr>
        <p:txBody>
          <a:bodyPr vert="horz" wrap="square" lIns="0" tIns="0" rIns="0" bIns="0" rtlCol="0" anchor="t">
            <a:spAutoFit/>
          </a:bodyPr>
          <a:lstStyle/>
          <a:p>
            <a:pPr marL="0" indent="0">
              <a:buNone/>
            </a:pPr>
            <a:r>
              <a:rPr lang="en-US">
                <a:cs typeface="Segoe UI"/>
              </a:rPr>
              <a:t>To run your program, click on the green arrow key a shown to the left. </a:t>
            </a:r>
          </a:p>
          <a:p>
            <a:pPr marL="0" indent="0">
              <a:buNone/>
            </a:pPr>
            <a:endParaRPr lang="en-US"/>
          </a:p>
          <a:p>
            <a:pPr marL="0" indent="0">
              <a:buNone/>
            </a:pPr>
            <a:r>
              <a:rPr lang="en-US">
                <a:cs typeface="Segoe UI"/>
              </a:rPr>
              <a:t>Your program should print "Hello World!" in the console (bottom frame of Eclipse)</a:t>
            </a:r>
            <a:endParaRPr lang="en-US"/>
          </a:p>
        </p:txBody>
      </p:sp>
      <p:sp>
        <p:nvSpPr>
          <p:cNvPr id="8" name="Rectangle: Rounded Corners 7">
            <a:extLst>
              <a:ext uri="{FF2B5EF4-FFF2-40B4-BE49-F238E27FC236}">
                <a16:creationId xmlns:a16="http://schemas.microsoft.com/office/drawing/2014/main" id="{D961EB3E-3F49-4F8A-915D-417A2AE24235}"/>
              </a:ext>
            </a:extLst>
          </p:cNvPr>
          <p:cNvSpPr/>
          <p:nvPr/>
        </p:nvSpPr>
        <p:spPr bwMode="auto">
          <a:xfrm>
            <a:off x="590550" y="2155371"/>
            <a:ext cx="410937" cy="274866"/>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34815628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1A27-49DB-40B3-A2D4-6ADD97EF9351}"/>
              </a:ext>
            </a:extLst>
          </p:cNvPr>
          <p:cNvSpPr>
            <a:spLocks noGrp="1"/>
          </p:cNvSpPr>
          <p:nvPr>
            <p:ph type="title"/>
          </p:nvPr>
        </p:nvSpPr>
        <p:spPr/>
        <p:txBody>
          <a:bodyPr/>
          <a:lstStyle/>
          <a:p>
            <a:r>
              <a:rPr lang="en-US" dirty="0"/>
              <a:t>VS Code</a:t>
            </a:r>
          </a:p>
        </p:txBody>
      </p:sp>
      <p:sp>
        <p:nvSpPr>
          <p:cNvPr id="3" name="Content Placeholder 2">
            <a:extLst>
              <a:ext uri="{FF2B5EF4-FFF2-40B4-BE49-F238E27FC236}">
                <a16:creationId xmlns:a16="http://schemas.microsoft.com/office/drawing/2014/main" id="{562E9538-2E18-4B75-BAF0-BDEC821384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4020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5BAB47E-8DB1-4935-AD13-CD688548B8A5}"/>
              </a:ext>
            </a:extLst>
          </p:cNvPr>
          <p:cNvPicPr>
            <a:picLocks noChangeAspect="1"/>
          </p:cNvPicPr>
          <p:nvPr/>
        </p:nvPicPr>
        <p:blipFill>
          <a:blip r:embed="rId2"/>
          <a:stretch>
            <a:fillRect/>
          </a:stretch>
        </p:blipFill>
        <p:spPr>
          <a:xfrm>
            <a:off x="2901083" y="1212954"/>
            <a:ext cx="6389834" cy="5406783"/>
          </a:xfrm>
          <a:prstGeom prst="rect">
            <a:avLst/>
          </a:prstGeom>
        </p:spPr>
      </p:pic>
      <p:sp>
        <p:nvSpPr>
          <p:cNvPr id="2" name="Title 1"/>
          <p:cNvSpPr>
            <a:spLocks noGrp="1"/>
          </p:cNvSpPr>
          <p:nvPr>
            <p:ph type="title"/>
          </p:nvPr>
        </p:nvSpPr>
        <p:spPr>
          <a:xfrm>
            <a:off x="588263" y="457200"/>
            <a:ext cx="11018520" cy="553998"/>
          </a:xfrm>
        </p:spPr>
        <p:txBody>
          <a:bodyPr/>
          <a:lstStyle/>
          <a:p>
            <a:r>
              <a:rPr lang="en-US" dirty="0">
                <a:cs typeface="Segoe UI"/>
              </a:rPr>
              <a:t>VS Code: Code Editor</a:t>
            </a:r>
            <a:endParaRPr lang="en-US" dirty="0"/>
          </a:p>
        </p:txBody>
      </p:sp>
      <p:sp>
        <p:nvSpPr>
          <p:cNvPr id="5" name="Rectangle 4"/>
          <p:cNvSpPr/>
          <p:nvPr/>
        </p:nvSpPr>
        <p:spPr>
          <a:xfrm>
            <a:off x="3228186" y="1423446"/>
            <a:ext cx="1749167" cy="4977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14550" y="2343150"/>
            <a:ext cx="1012008" cy="646331"/>
          </a:xfrm>
          <a:prstGeom prst="rect">
            <a:avLst/>
          </a:prstGeom>
          <a:noFill/>
        </p:spPr>
        <p:txBody>
          <a:bodyPr wrap="none" rtlCol="0">
            <a:spAutoFit/>
          </a:bodyPr>
          <a:lstStyle/>
          <a:p>
            <a:r>
              <a:rPr lang="en-US" dirty="0">
                <a:solidFill>
                  <a:srgbClr val="FF0000"/>
                </a:solidFill>
              </a:rPr>
              <a:t>File</a:t>
            </a:r>
            <a:br>
              <a:rPr lang="en-US" dirty="0">
                <a:solidFill>
                  <a:srgbClr val="FF0000"/>
                </a:solidFill>
              </a:rPr>
            </a:br>
            <a:r>
              <a:rPr lang="en-US" dirty="0">
                <a:solidFill>
                  <a:srgbClr val="FF0000"/>
                </a:solidFill>
              </a:rPr>
              <a:t>Explorer</a:t>
            </a:r>
          </a:p>
        </p:txBody>
      </p:sp>
      <p:sp>
        <p:nvSpPr>
          <p:cNvPr id="7" name="Rectangle 6"/>
          <p:cNvSpPr/>
          <p:nvPr/>
        </p:nvSpPr>
        <p:spPr>
          <a:xfrm>
            <a:off x="5078981" y="1423448"/>
            <a:ext cx="4121580" cy="377072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 name="TextBox 7"/>
          <p:cNvSpPr txBox="1"/>
          <p:nvPr/>
        </p:nvSpPr>
        <p:spPr>
          <a:xfrm>
            <a:off x="8273293" y="2099216"/>
            <a:ext cx="972446" cy="646331"/>
          </a:xfrm>
          <a:prstGeom prst="rect">
            <a:avLst/>
          </a:prstGeom>
          <a:solidFill>
            <a:schemeClr val="bg1"/>
          </a:solidFill>
        </p:spPr>
        <p:txBody>
          <a:bodyPr wrap="none" rtlCol="0">
            <a:spAutoFit/>
          </a:bodyPr>
          <a:lstStyle/>
          <a:p>
            <a:r>
              <a:rPr lang="en-US" dirty="0">
                <a:solidFill>
                  <a:srgbClr val="7030A0"/>
                </a:solidFill>
              </a:rPr>
              <a:t>Code</a:t>
            </a:r>
          </a:p>
          <a:p>
            <a:r>
              <a:rPr lang="en-US" dirty="0">
                <a:solidFill>
                  <a:srgbClr val="7030A0"/>
                </a:solidFill>
              </a:rPr>
              <a:t>Window</a:t>
            </a:r>
          </a:p>
        </p:txBody>
      </p:sp>
      <p:sp>
        <p:nvSpPr>
          <p:cNvPr id="9" name="Rectangle 8"/>
          <p:cNvSpPr/>
          <p:nvPr/>
        </p:nvSpPr>
        <p:spPr>
          <a:xfrm>
            <a:off x="5078981" y="5274116"/>
            <a:ext cx="4121580" cy="11266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 name="TextBox 9"/>
          <p:cNvSpPr txBox="1"/>
          <p:nvPr/>
        </p:nvSpPr>
        <p:spPr>
          <a:xfrm>
            <a:off x="8269741" y="5306929"/>
            <a:ext cx="972446" cy="646331"/>
          </a:xfrm>
          <a:prstGeom prst="rect">
            <a:avLst/>
          </a:prstGeom>
          <a:solidFill>
            <a:schemeClr val="bg1"/>
          </a:solidFill>
        </p:spPr>
        <p:txBody>
          <a:bodyPr wrap="none" rtlCol="0">
            <a:spAutoFit/>
          </a:bodyPr>
          <a:lstStyle/>
          <a:p>
            <a:r>
              <a:rPr lang="en-US" dirty="0">
                <a:solidFill>
                  <a:srgbClr val="00B050"/>
                </a:solidFill>
              </a:rPr>
              <a:t>Console</a:t>
            </a:r>
          </a:p>
          <a:p>
            <a:r>
              <a:rPr lang="en-US" dirty="0">
                <a:solidFill>
                  <a:srgbClr val="00B050"/>
                </a:solidFill>
              </a:rPr>
              <a:t>Window</a:t>
            </a:r>
          </a:p>
        </p:txBody>
      </p:sp>
    </p:spTree>
    <p:extLst>
      <p:ext uri="{BB962C8B-B14F-4D97-AF65-F5344CB8AC3E}">
        <p14:creationId xmlns:p14="http://schemas.microsoft.com/office/powerpoint/2010/main" val="3048858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63707" y="2141764"/>
            <a:ext cx="4495800" cy="523220"/>
          </a:xfrm>
          <a:prstGeom prst="rect">
            <a:avLst/>
          </a:prstGeom>
          <a:noFill/>
        </p:spPr>
        <p:txBody>
          <a:bodyPr wrap="square" rtlCol="0">
            <a:spAutoFit/>
          </a:bodyPr>
          <a:lstStyle/>
          <a:p>
            <a:r>
              <a:rPr lang="en-US" sz="2800" dirty="0"/>
              <a:t>2) Right-click, New Folder</a:t>
            </a:r>
          </a:p>
        </p:txBody>
      </p:sp>
      <p:sp>
        <p:nvSpPr>
          <p:cNvPr id="11" name="TextBox 10"/>
          <p:cNvSpPr txBox="1"/>
          <p:nvPr/>
        </p:nvSpPr>
        <p:spPr>
          <a:xfrm>
            <a:off x="1349547" y="4795157"/>
            <a:ext cx="4495800" cy="523220"/>
          </a:xfrm>
          <a:prstGeom prst="rect">
            <a:avLst/>
          </a:prstGeom>
          <a:noFill/>
        </p:spPr>
        <p:txBody>
          <a:bodyPr wrap="square" rtlCol="0">
            <a:spAutoFit/>
          </a:bodyPr>
          <a:lstStyle/>
          <a:p>
            <a:r>
              <a:rPr lang="en-US" sz="2800" dirty="0"/>
              <a:t>3) Enter Folder Name</a:t>
            </a:r>
          </a:p>
        </p:txBody>
      </p:sp>
      <p:sp>
        <p:nvSpPr>
          <p:cNvPr id="2" name="Title 1">
            <a:extLst>
              <a:ext uri="{FF2B5EF4-FFF2-40B4-BE49-F238E27FC236}">
                <a16:creationId xmlns:a16="http://schemas.microsoft.com/office/drawing/2014/main" id="{F414E922-E145-43D1-A13E-066DF50C3A64}"/>
              </a:ext>
            </a:extLst>
          </p:cNvPr>
          <p:cNvSpPr>
            <a:spLocks noGrp="1"/>
          </p:cNvSpPr>
          <p:nvPr>
            <p:ph type="title"/>
          </p:nvPr>
        </p:nvSpPr>
        <p:spPr>
          <a:xfrm>
            <a:off x="588263" y="457200"/>
            <a:ext cx="11018520" cy="553998"/>
          </a:xfrm>
        </p:spPr>
        <p:txBody>
          <a:bodyPr/>
          <a:lstStyle/>
          <a:p>
            <a:r>
              <a:rPr lang="en-US" sz="3600" dirty="0">
                <a:cs typeface="Segoe UI"/>
              </a:rPr>
              <a:t>Create New Folder</a:t>
            </a:r>
            <a:endParaRPr lang="en-US" dirty="0"/>
          </a:p>
        </p:txBody>
      </p:sp>
      <p:pic>
        <p:nvPicPr>
          <p:cNvPr id="5" name="Picture 4">
            <a:extLst>
              <a:ext uri="{FF2B5EF4-FFF2-40B4-BE49-F238E27FC236}">
                <a16:creationId xmlns:a16="http://schemas.microsoft.com/office/drawing/2014/main" id="{E06ED19C-2E2B-41B6-8C8D-19D0F7DF9A75}"/>
              </a:ext>
            </a:extLst>
          </p:cNvPr>
          <p:cNvPicPr/>
          <p:nvPr/>
        </p:nvPicPr>
        <p:blipFill>
          <a:blip r:embed="rId2"/>
          <a:stretch>
            <a:fillRect/>
          </a:stretch>
        </p:blipFill>
        <p:spPr bwMode="auto">
          <a:xfrm>
            <a:off x="6554221" y="1634706"/>
            <a:ext cx="4229100" cy="1537335"/>
          </a:xfrm>
          <a:prstGeom prst="rect">
            <a:avLst/>
          </a:prstGeom>
          <a:noFill/>
          <a:ln>
            <a:noFill/>
          </a:ln>
        </p:spPr>
      </p:pic>
      <p:pic>
        <p:nvPicPr>
          <p:cNvPr id="6" name="Picture 5">
            <a:extLst>
              <a:ext uri="{FF2B5EF4-FFF2-40B4-BE49-F238E27FC236}">
                <a16:creationId xmlns:a16="http://schemas.microsoft.com/office/drawing/2014/main" id="{CB3E2B16-7821-4DC1-8277-1B034655B7DC}"/>
              </a:ext>
            </a:extLst>
          </p:cNvPr>
          <p:cNvPicPr/>
          <p:nvPr/>
        </p:nvPicPr>
        <p:blipFill>
          <a:blip r:embed="rId3"/>
          <a:stretch>
            <a:fillRect/>
          </a:stretch>
        </p:blipFill>
        <p:spPr>
          <a:xfrm>
            <a:off x="6554221" y="4016012"/>
            <a:ext cx="4225290" cy="1558290"/>
          </a:xfrm>
          <a:prstGeom prst="rect">
            <a:avLst/>
          </a:prstGeom>
        </p:spPr>
      </p:pic>
    </p:spTree>
    <p:extLst>
      <p:ext uri="{BB962C8B-B14F-4D97-AF65-F5344CB8AC3E}">
        <p14:creationId xmlns:p14="http://schemas.microsoft.com/office/powerpoint/2010/main" val="255700009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63707" y="2141764"/>
            <a:ext cx="4495800" cy="954107"/>
          </a:xfrm>
          <a:prstGeom prst="rect">
            <a:avLst/>
          </a:prstGeom>
          <a:noFill/>
        </p:spPr>
        <p:txBody>
          <a:bodyPr wrap="square" rtlCol="0">
            <a:spAutoFit/>
          </a:bodyPr>
          <a:lstStyle/>
          <a:p>
            <a:r>
              <a:rPr lang="en-US" sz="2800" dirty="0"/>
              <a:t>2) Right-click under Folder, New File</a:t>
            </a:r>
          </a:p>
        </p:txBody>
      </p:sp>
      <p:sp>
        <p:nvSpPr>
          <p:cNvPr id="11" name="TextBox 10"/>
          <p:cNvSpPr txBox="1"/>
          <p:nvPr/>
        </p:nvSpPr>
        <p:spPr>
          <a:xfrm>
            <a:off x="1349547" y="4795157"/>
            <a:ext cx="4495800" cy="954107"/>
          </a:xfrm>
          <a:prstGeom prst="rect">
            <a:avLst/>
          </a:prstGeom>
          <a:noFill/>
        </p:spPr>
        <p:txBody>
          <a:bodyPr wrap="square" rtlCol="0">
            <a:spAutoFit/>
          </a:bodyPr>
          <a:lstStyle/>
          <a:p>
            <a:r>
              <a:rPr lang="en-US" sz="2800" dirty="0"/>
              <a:t>3) Enter Filename: HelloWorld.java</a:t>
            </a:r>
          </a:p>
        </p:txBody>
      </p:sp>
      <p:sp>
        <p:nvSpPr>
          <p:cNvPr id="2" name="Title 1">
            <a:extLst>
              <a:ext uri="{FF2B5EF4-FFF2-40B4-BE49-F238E27FC236}">
                <a16:creationId xmlns:a16="http://schemas.microsoft.com/office/drawing/2014/main" id="{F414E922-E145-43D1-A13E-066DF50C3A64}"/>
              </a:ext>
            </a:extLst>
          </p:cNvPr>
          <p:cNvSpPr>
            <a:spLocks noGrp="1"/>
          </p:cNvSpPr>
          <p:nvPr>
            <p:ph type="title"/>
          </p:nvPr>
        </p:nvSpPr>
        <p:spPr>
          <a:xfrm>
            <a:off x="588263" y="457200"/>
            <a:ext cx="11018520" cy="553998"/>
          </a:xfrm>
        </p:spPr>
        <p:txBody>
          <a:bodyPr/>
          <a:lstStyle/>
          <a:p>
            <a:r>
              <a:rPr lang="en-US" sz="3600" dirty="0">
                <a:cs typeface="Segoe UI"/>
              </a:rPr>
              <a:t>Create New File</a:t>
            </a:r>
            <a:endParaRPr lang="en-US" dirty="0"/>
          </a:p>
        </p:txBody>
      </p:sp>
      <p:pic>
        <p:nvPicPr>
          <p:cNvPr id="3" name="Picture 2">
            <a:extLst>
              <a:ext uri="{FF2B5EF4-FFF2-40B4-BE49-F238E27FC236}">
                <a16:creationId xmlns:a16="http://schemas.microsoft.com/office/drawing/2014/main" id="{246594A1-DD6B-4828-B171-9DE73834F3EF}"/>
              </a:ext>
            </a:extLst>
          </p:cNvPr>
          <p:cNvPicPr/>
          <p:nvPr/>
        </p:nvPicPr>
        <p:blipFill>
          <a:blip r:embed="rId2"/>
          <a:stretch>
            <a:fillRect/>
          </a:stretch>
        </p:blipFill>
        <p:spPr bwMode="auto">
          <a:xfrm>
            <a:off x="6383293" y="2016520"/>
            <a:ext cx="4445000" cy="1714500"/>
          </a:xfrm>
          <a:prstGeom prst="rect">
            <a:avLst/>
          </a:prstGeom>
          <a:noFill/>
          <a:ln>
            <a:noFill/>
          </a:ln>
        </p:spPr>
      </p:pic>
      <p:pic>
        <p:nvPicPr>
          <p:cNvPr id="6" name="Picture 5">
            <a:extLst>
              <a:ext uri="{FF2B5EF4-FFF2-40B4-BE49-F238E27FC236}">
                <a16:creationId xmlns:a16="http://schemas.microsoft.com/office/drawing/2014/main" id="{3B180E20-06CE-4F4F-BBD9-066379851EF3}"/>
              </a:ext>
            </a:extLst>
          </p:cNvPr>
          <p:cNvPicPr/>
          <p:nvPr/>
        </p:nvPicPr>
        <p:blipFill>
          <a:blip r:embed="rId3"/>
          <a:stretch>
            <a:fillRect/>
          </a:stretch>
        </p:blipFill>
        <p:spPr>
          <a:xfrm>
            <a:off x="6340722" y="4312327"/>
            <a:ext cx="4480560" cy="1212215"/>
          </a:xfrm>
          <a:prstGeom prst="rect">
            <a:avLst/>
          </a:prstGeom>
        </p:spPr>
      </p:pic>
    </p:spTree>
    <p:extLst>
      <p:ext uri="{BB962C8B-B14F-4D97-AF65-F5344CB8AC3E}">
        <p14:creationId xmlns:p14="http://schemas.microsoft.com/office/powerpoint/2010/main" val="153843875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The code for Hello World!</a:t>
            </a:r>
            <a:endParaRPr lang="en-US"/>
          </a:p>
        </p:txBody>
      </p:sp>
      <p:sp>
        <p:nvSpPr>
          <p:cNvPr id="3" name="Content Placeholder 2"/>
          <p:cNvSpPr>
            <a:spLocks noGrp="1"/>
          </p:cNvSpPr>
          <p:nvPr>
            <p:ph idx="1"/>
          </p:nvPr>
        </p:nvSpPr>
        <p:spPr>
          <a:xfrm>
            <a:off x="584200" y="1435503"/>
            <a:ext cx="11406708" cy="1612749"/>
          </a:xfrm>
        </p:spPr>
        <p:txBody>
          <a:bodyPr vert="horz" wrap="square" lIns="0" tIns="0" rIns="0" bIns="0" rtlCol="0" anchor="t">
            <a:normAutofit fontScale="25000" lnSpcReduction="20000"/>
          </a:bodyPr>
          <a:lstStyle/>
          <a:p>
            <a:pPr marL="0" indent="0">
              <a:buNone/>
            </a:pPr>
            <a:r>
              <a:rPr lang="en-US" sz="7200">
                <a:latin typeface="Courier New"/>
                <a:cs typeface="Courier New"/>
              </a:rPr>
              <a:t>public class HelloWorld</a:t>
            </a:r>
          </a:p>
          <a:p>
            <a:pPr marL="0" indent="0">
              <a:buNone/>
            </a:pPr>
            <a:r>
              <a:rPr lang="en-US" sz="7200">
                <a:latin typeface="Courier New"/>
                <a:cs typeface="Courier New"/>
              </a:rPr>
              <a:t>{</a:t>
            </a:r>
          </a:p>
          <a:p>
            <a:pPr marL="228600" lvl="1" indent="0">
              <a:buNone/>
            </a:pPr>
            <a:r>
              <a:rPr lang="en-US" sz="7200">
                <a:highlight>
                  <a:srgbClr val="FFFF00"/>
                </a:highlight>
                <a:latin typeface="Courier New"/>
                <a:cs typeface="Courier New"/>
              </a:rPr>
              <a:t>public static void main(String[] </a:t>
            </a:r>
            <a:r>
              <a:rPr lang="en-US" sz="7200" err="1">
                <a:highlight>
                  <a:srgbClr val="FFFF00"/>
                </a:highlight>
                <a:latin typeface="Courier New"/>
                <a:cs typeface="Courier New"/>
              </a:rPr>
              <a:t>args</a:t>
            </a:r>
            <a:r>
              <a:rPr lang="en-US" sz="7200">
                <a:highlight>
                  <a:srgbClr val="FFFF00"/>
                </a:highlight>
                <a:latin typeface="Courier New"/>
                <a:cs typeface="Courier New"/>
              </a:rPr>
              <a:t>){</a:t>
            </a:r>
            <a:endParaRPr lang="en-US" sz="7200">
              <a:highlight>
                <a:srgbClr val="FFFF00"/>
              </a:highlight>
              <a:latin typeface="Courier New"/>
              <a:cs typeface="Segoe UI"/>
            </a:endParaRPr>
          </a:p>
          <a:p>
            <a:pPr marL="228600" lvl="1" indent="0">
              <a:buNone/>
            </a:pPr>
            <a:r>
              <a:rPr lang="en-US" sz="7200">
                <a:highlight>
                  <a:srgbClr val="FFFF00"/>
                </a:highlight>
                <a:latin typeface="Courier New"/>
                <a:cs typeface="Courier New"/>
              </a:rPr>
              <a:t>	</a:t>
            </a:r>
            <a:r>
              <a:rPr lang="en-US" sz="7200" err="1">
                <a:highlight>
                  <a:srgbClr val="FFFF00"/>
                </a:highlight>
                <a:latin typeface="Courier New"/>
                <a:cs typeface="Courier New"/>
              </a:rPr>
              <a:t>System.out.println</a:t>
            </a:r>
            <a:r>
              <a:rPr lang="en-US" sz="7200">
                <a:highlight>
                  <a:srgbClr val="FFFF00"/>
                </a:highlight>
                <a:latin typeface="Courier New"/>
                <a:cs typeface="Courier New"/>
              </a:rPr>
              <a:t>(“Hello World!”);</a:t>
            </a:r>
          </a:p>
          <a:p>
            <a:pPr marL="228600" lvl="1" indent="0">
              <a:buNone/>
            </a:pPr>
            <a:r>
              <a:rPr lang="en-US" sz="7200">
                <a:highlight>
                  <a:srgbClr val="FFFF00"/>
                </a:highlight>
                <a:latin typeface="Courier New"/>
                <a:cs typeface="Courier New"/>
              </a:rPr>
              <a:t>}</a:t>
            </a:r>
            <a:endParaRPr lang="en-US" sz="7200">
              <a:highlight>
                <a:srgbClr val="FFFF00"/>
              </a:highlight>
              <a:latin typeface="Courier New" panose="02070309020205020404" pitchFamily="49" charset="0"/>
              <a:cs typeface="Courier New" panose="02070309020205020404" pitchFamily="49" charset="0"/>
            </a:endParaRPr>
          </a:p>
          <a:p>
            <a:pPr marL="0" indent="0">
              <a:buNone/>
            </a:pPr>
            <a:r>
              <a:rPr lang="en-US" sz="7200">
                <a:latin typeface="Courier New"/>
                <a:cs typeface="Courier New"/>
              </a:rPr>
              <a:t>}</a:t>
            </a:r>
          </a:p>
          <a:p>
            <a:pPr marL="0" indent="0">
              <a:buNone/>
            </a:pPr>
            <a:endParaRPr lang="en-US">
              <a:latin typeface="Courier New" panose="02070309020205020404" pitchFamily="49" charset="0"/>
              <a:cs typeface="Courier New" panose="02070309020205020404" pitchFamily="49" charset="0"/>
            </a:endParaRPr>
          </a:p>
          <a:p>
            <a:pPr marL="0" indent="0">
              <a:buNone/>
            </a:pPr>
            <a:endParaRPr lang="en-US">
              <a:cs typeface="Courier New"/>
            </a:endParaRPr>
          </a:p>
          <a:p>
            <a:pPr marL="0" indent="0">
              <a:buNone/>
            </a:pPr>
            <a:endParaRPr lang="en-US">
              <a:cs typeface="Courier New" panose="02070309020205020404" pitchFamily="49" charset="0"/>
            </a:endParaRPr>
          </a:p>
          <a:p>
            <a:pPr marL="0" indent="0">
              <a:buNone/>
            </a:pPr>
            <a:r>
              <a:rPr lang="en-US" sz="6400">
                <a:cs typeface="Courier New"/>
              </a:rPr>
              <a:t>Type the highlighted code inside of the class as shown above.</a:t>
            </a:r>
          </a:p>
          <a:p>
            <a:pPr marL="0" indent="0">
              <a:buNone/>
            </a:pPr>
            <a:endParaRPr lang="en-US" sz="6400">
              <a:cs typeface="Courier New"/>
            </a:endParaRPr>
          </a:p>
          <a:p>
            <a:pPr marL="0" indent="0">
              <a:buNone/>
            </a:pPr>
            <a:r>
              <a:rPr lang="en-US" sz="8000">
                <a:cs typeface="Courier New"/>
              </a:rPr>
              <a:t>Possible sources of error.</a:t>
            </a:r>
            <a:endParaRPr lang="en-US" sz="8000"/>
          </a:p>
          <a:p>
            <a:pPr marL="0" indent="0">
              <a:buNone/>
            </a:pPr>
            <a:endParaRPr lang="en-US" sz="6400">
              <a:cs typeface="Courier New"/>
            </a:endParaRPr>
          </a:p>
          <a:p>
            <a:r>
              <a:rPr lang="en-US" sz="6400">
                <a:cs typeface="Courier New"/>
              </a:rPr>
              <a:t>Don’t forget the semicolon ( ; ) after the statement!</a:t>
            </a:r>
            <a:endParaRPr lang="en-US"/>
          </a:p>
          <a:p>
            <a:r>
              <a:rPr lang="en-US" sz="6400">
                <a:cs typeface="Courier New"/>
              </a:rPr>
              <a:t>Be consistent with your use of capital and lowercase letters!</a:t>
            </a:r>
          </a:p>
          <a:p>
            <a:r>
              <a:rPr lang="en-US" sz="6400">
                <a:cs typeface="Courier New"/>
              </a:rPr>
              <a:t>Be sure to use the correct characters—note that Java treats parentheses, square brackets, and curly braces differently! ( ) { } [ ]</a:t>
            </a:r>
          </a:p>
        </p:txBody>
      </p:sp>
    </p:spTree>
    <p:extLst>
      <p:ext uri="{BB962C8B-B14F-4D97-AF65-F5344CB8AC3E}">
        <p14:creationId xmlns:p14="http://schemas.microsoft.com/office/powerpoint/2010/main" val="1365705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Running Hello World!</a:t>
            </a:r>
          </a:p>
        </p:txBody>
      </p:sp>
      <p:sp>
        <p:nvSpPr>
          <p:cNvPr id="11" name="Content Placeholder 3">
            <a:extLst>
              <a:ext uri="{FF2B5EF4-FFF2-40B4-BE49-F238E27FC236}">
                <a16:creationId xmlns:a16="http://schemas.microsoft.com/office/drawing/2014/main" id="{A4C44E42-1D8B-426C-A33F-CC458060F8A4}"/>
              </a:ext>
            </a:extLst>
          </p:cNvPr>
          <p:cNvSpPr>
            <a:spLocks noGrp="1"/>
          </p:cNvSpPr>
          <p:nvPr>
            <p:ph sz="quarter" idx="13"/>
          </p:nvPr>
        </p:nvSpPr>
        <p:spPr>
          <a:xfrm>
            <a:off x="6389688" y="2061029"/>
            <a:ext cx="5219700" cy="2757678"/>
          </a:xfrm>
        </p:spPr>
        <p:txBody>
          <a:bodyPr vert="horz" wrap="square" lIns="0" tIns="0" rIns="0" bIns="0" rtlCol="0" anchor="t">
            <a:spAutoFit/>
          </a:bodyPr>
          <a:lstStyle/>
          <a:p>
            <a:pPr marL="0" indent="0">
              <a:buNone/>
            </a:pPr>
            <a:r>
              <a:rPr lang="en-US" dirty="0">
                <a:cs typeface="Segoe UI"/>
              </a:rPr>
              <a:t>To run your program, click on the run icon</a:t>
            </a:r>
          </a:p>
          <a:p>
            <a:pPr marL="0" indent="0">
              <a:buNone/>
            </a:pPr>
            <a:endParaRPr lang="en-US" dirty="0"/>
          </a:p>
          <a:p>
            <a:pPr marL="0" indent="0">
              <a:buNone/>
            </a:pPr>
            <a:r>
              <a:rPr lang="en-US" dirty="0">
                <a:cs typeface="Segoe UI"/>
              </a:rPr>
              <a:t>Your program should print "Hello World!" in the console (bottom frame)</a:t>
            </a:r>
            <a:endParaRPr lang="en-US" dirty="0"/>
          </a:p>
        </p:txBody>
      </p:sp>
      <p:sp>
        <p:nvSpPr>
          <p:cNvPr id="4" name="Content Placeholder 3">
            <a:extLst>
              <a:ext uri="{FF2B5EF4-FFF2-40B4-BE49-F238E27FC236}">
                <a16:creationId xmlns:a16="http://schemas.microsoft.com/office/drawing/2014/main" id="{77B0D3CF-30FA-4D54-801D-8B5E5768B497}"/>
              </a:ext>
            </a:extLst>
          </p:cNvPr>
          <p:cNvSpPr>
            <a:spLocks noGrp="1"/>
          </p:cNvSpPr>
          <p:nvPr>
            <p:ph sz="quarter" idx="12"/>
          </p:nvPr>
        </p:nvSpPr>
        <p:spPr>
          <a:xfrm>
            <a:off x="672976" y="1566862"/>
            <a:ext cx="5211763" cy="4833938"/>
          </a:xfrm>
        </p:spPr>
        <p:txBody>
          <a:bodyPr/>
          <a:lstStyle/>
          <a:p>
            <a:endParaRPr lang="en-US" dirty="0"/>
          </a:p>
        </p:txBody>
      </p:sp>
      <p:pic>
        <p:nvPicPr>
          <p:cNvPr id="5" name="Picture 4">
            <a:extLst>
              <a:ext uri="{FF2B5EF4-FFF2-40B4-BE49-F238E27FC236}">
                <a16:creationId xmlns:a16="http://schemas.microsoft.com/office/drawing/2014/main" id="{DA2F31E7-B0AD-42D6-A270-120D92EC16E7}"/>
              </a:ext>
            </a:extLst>
          </p:cNvPr>
          <p:cNvPicPr/>
          <p:nvPr/>
        </p:nvPicPr>
        <p:blipFill>
          <a:blip r:embed="rId2"/>
          <a:stretch>
            <a:fillRect/>
          </a:stretch>
        </p:blipFill>
        <p:spPr>
          <a:xfrm>
            <a:off x="398339" y="2061029"/>
            <a:ext cx="5486400" cy="3368675"/>
          </a:xfrm>
          <a:prstGeom prst="rect">
            <a:avLst/>
          </a:prstGeom>
        </p:spPr>
      </p:pic>
    </p:spTree>
    <p:extLst>
      <p:ext uri="{BB962C8B-B14F-4D97-AF65-F5344CB8AC3E}">
        <p14:creationId xmlns:p14="http://schemas.microsoft.com/office/powerpoint/2010/main" val="19409688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string?</a:t>
            </a:r>
          </a:p>
        </p:txBody>
      </p:sp>
      <p:sp>
        <p:nvSpPr>
          <p:cNvPr id="3" name="Content Placeholder 2"/>
          <p:cNvSpPr>
            <a:spLocks noGrp="1"/>
          </p:cNvSpPr>
          <p:nvPr>
            <p:ph idx="1"/>
          </p:nvPr>
        </p:nvSpPr>
        <p:spPr>
          <a:xfrm>
            <a:off x="584200" y="1435503"/>
            <a:ext cx="11018520" cy="4789003"/>
          </a:xfrm>
        </p:spPr>
        <p:txBody>
          <a:bodyPr vert="horz" wrap="square" lIns="0" tIns="0" rIns="0" bIns="0" rtlCol="0" anchor="t">
            <a:spAutoFit/>
          </a:bodyPr>
          <a:lstStyle/>
          <a:p>
            <a:pPr marL="0" indent="0">
              <a:buNone/>
            </a:pPr>
            <a:r>
              <a:rPr lang="en-US">
                <a:cs typeface="Segoe UI"/>
              </a:rPr>
              <a:t>A sequence of characters is called a string.</a:t>
            </a:r>
            <a:endParaRPr lang="en-US">
              <a:latin typeface="Courier New" panose="02070309020205020404" pitchFamily="49" charset="0"/>
              <a:cs typeface="Courier New" panose="02070309020205020404" pitchFamily="49" charset="0"/>
            </a:endParaRPr>
          </a:p>
          <a:p>
            <a:pPr marL="0" indent="0">
              <a:buNone/>
            </a:pPr>
            <a:r>
              <a:rPr lang="en-US" sz="2000">
                <a:cs typeface="Segoe UI"/>
              </a:rPr>
              <a:t>"cat"  "Abraham Lincoln"  "The quick brown fox jumps over the lazy dog"</a:t>
            </a:r>
          </a:p>
          <a:p>
            <a:pPr marL="0" indent="0">
              <a:buNone/>
            </a:pPr>
            <a:endParaRPr lang="en-US">
              <a:cs typeface="Segoe UI"/>
            </a:endParaRPr>
          </a:p>
          <a:p>
            <a:pPr marL="0" indent="0">
              <a:buNone/>
            </a:pPr>
            <a:r>
              <a:rPr lang="en-US">
                <a:cs typeface="Segoe UI"/>
              </a:rPr>
              <a:t>Strings in Java are enclosed in double-quotes.</a:t>
            </a:r>
            <a:endParaRPr lang="en-US">
              <a:latin typeface="Courier New" panose="02070309020205020404" pitchFamily="49" charset="0"/>
              <a:cs typeface="Segoe UI"/>
            </a:endParaRPr>
          </a:p>
          <a:p>
            <a:pPr marL="228600" lvl="1" indent="0">
              <a:buNone/>
            </a:pPr>
            <a:r>
              <a:rPr lang="en-US">
                <a:latin typeface="Segoe UI"/>
                <a:cs typeface="Segoe UI"/>
              </a:rPr>
              <a:t>Identify the string in the code below</a:t>
            </a:r>
          </a:p>
          <a:p>
            <a:pPr lvl="1"/>
            <a:endParaRPr lang="en-US">
              <a:latin typeface="Segoe UI"/>
              <a:cs typeface="Segoe UI"/>
            </a:endParaRPr>
          </a:p>
          <a:p>
            <a:pPr marL="0" indent="0">
              <a:buNone/>
            </a:pPr>
            <a:r>
              <a:rPr lang="en-US" sz="2000">
                <a:latin typeface="Courier New"/>
                <a:cs typeface="Courier New"/>
              </a:rPr>
              <a:t>public class HelloWorld</a:t>
            </a:r>
            <a:endParaRPr lang="en-US" sz="2000">
              <a:ea typeface="+mn-lt"/>
              <a:cs typeface="+mn-lt"/>
            </a:endParaRPr>
          </a:p>
          <a:p>
            <a:pPr marL="0" indent="0">
              <a:buNone/>
            </a:pPr>
            <a:r>
              <a:rPr lang="en-US" sz="2000">
                <a:latin typeface="Courier New"/>
                <a:cs typeface="Courier New"/>
              </a:rPr>
              <a:t>{</a:t>
            </a:r>
            <a:endParaRPr lang="en-US" sz="2000">
              <a:ea typeface="+mn-lt"/>
              <a:cs typeface="+mn-lt"/>
            </a:endParaRPr>
          </a:p>
          <a:p>
            <a:pPr marL="228600" lvl="1" indent="0">
              <a:buNone/>
            </a:pPr>
            <a:r>
              <a:rPr lang="en-US">
                <a:latin typeface="Courier New"/>
                <a:cs typeface="Courier New"/>
              </a:rPr>
              <a:t>public static void main(String[] args){</a:t>
            </a:r>
            <a:endParaRPr lang="en-US">
              <a:ea typeface="+mn-lt"/>
              <a:cs typeface="+mn-lt"/>
            </a:endParaRPr>
          </a:p>
          <a:p>
            <a:pPr marL="228600" lvl="1" indent="0">
              <a:buNone/>
            </a:pPr>
            <a:r>
              <a:rPr lang="en-US">
                <a:latin typeface="Courier New"/>
                <a:cs typeface="Courier New"/>
              </a:rPr>
              <a:t>System.out.println(“Hello World!”);</a:t>
            </a:r>
            <a:endParaRPr lang="en-US">
              <a:ea typeface="+mn-lt"/>
              <a:cs typeface="+mn-lt"/>
            </a:endParaRPr>
          </a:p>
          <a:p>
            <a:pPr marL="228600" lvl="1" indent="0">
              <a:buNone/>
            </a:pPr>
            <a:r>
              <a:rPr lang="en-US">
                <a:latin typeface="Courier New"/>
                <a:cs typeface="Courier New"/>
              </a:rPr>
              <a:t>}</a:t>
            </a:r>
            <a:endParaRPr lang="en-US">
              <a:ea typeface="+mn-lt"/>
              <a:cs typeface="+mn-lt"/>
            </a:endParaRPr>
          </a:p>
          <a:p>
            <a:pPr marL="0" indent="0">
              <a:buNone/>
            </a:pPr>
            <a:r>
              <a:rPr lang="en-US" sz="2000">
                <a:latin typeface="Courier New"/>
                <a:cs typeface="Courier New"/>
              </a:rPr>
              <a:t>}</a:t>
            </a:r>
            <a:endParaRPr lang="en-US" sz="2000"/>
          </a:p>
        </p:txBody>
      </p:sp>
    </p:spTree>
    <p:extLst>
      <p:ext uri="{BB962C8B-B14F-4D97-AF65-F5344CB8AC3E}">
        <p14:creationId xmlns:p14="http://schemas.microsoft.com/office/powerpoint/2010/main" val="1016493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Add another statement to your program</a:t>
            </a:r>
            <a:endParaRPr lang="en-US"/>
          </a:p>
        </p:txBody>
      </p:sp>
      <p:sp>
        <p:nvSpPr>
          <p:cNvPr id="3" name="Content Placeholder 2"/>
          <p:cNvSpPr>
            <a:spLocks noGrp="1"/>
          </p:cNvSpPr>
          <p:nvPr>
            <p:ph idx="1"/>
          </p:nvPr>
        </p:nvSpPr>
        <p:spPr>
          <a:xfrm>
            <a:off x="584200" y="1435503"/>
            <a:ext cx="11018520" cy="3385542"/>
          </a:xfrm>
        </p:spPr>
        <p:txBody>
          <a:bodyPr vert="horz" wrap="square" lIns="0" tIns="0" rIns="0" bIns="0" rtlCol="0" anchor="t">
            <a:spAutoFit/>
          </a:bodyPr>
          <a:lstStyle/>
          <a:p>
            <a:pPr marL="0" indent="0">
              <a:buNone/>
            </a:pPr>
            <a:r>
              <a:rPr lang="en-US">
                <a:latin typeface="Segoe UI"/>
                <a:cs typeface="Segoe UI"/>
              </a:rPr>
              <a:t>A statement is </a:t>
            </a:r>
          </a:p>
          <a:p>
            <a:pPr lvl="1"/>
            <a:endParaRPr lang="en-US">
              <a:latin typeface="Segoe UI"/>
              <a:cs typeface="Segoe UI"/>
            </a:endParaRPr>
          </a:p>
          <a:p>
            <a:pPr marL="0" indent="0">
              <a:buNone/>
            </a:pPr>
            <a:r>
              <a:rPr lang="en-US" sz="2000">
                <a:latin typeface="Courier New"/>
                <a:cs typeface="Courier New"/>
              </a:rPr>
              <a:t>public class HelloWorld</a:t>
            </a:r>
            <a:endParaRPr lang="en-US" sz="2000">
              <a:ea typeface="+mn-lt"/>
              <a:cs typeface="+mn-lt"/>
            </a:endParaRPr>
          </a:p>
          <a:p>
            <a:pPr marL="0" indent="0">
              <a:buNone/>
            </a:pPr>
            <a:r>
              <a:rPr lang="en-US" sz="2000">
                <a:latin typeface="Courier New"/>
                <a:cs typeface="Courier New"/>
              </a:rPr>
              <a:t>{</a:t>
            </a:r>
            <a:endParaRPr lang="en-US" sz="2000">
              <a:ea typeface="+mn-lt"/>
              <a:cs typeface="+mn-lt"/>
            </a:endParaRPr>
          </a:p>
          <a:p>
            <a:pPr marL="228600" lvl="1" indent="0">
              <a:buNone/>
            </a:pPr>
            <a:r>
              <a:rPr lang="en-US">
                <a:latin typeface="Courier New"/>
                <a:cs typeface="Courier New"/>
              </a:rPr>
              <a:t>public static void main(String[] args){</a:t>
            </a:r>
            <a:endParaRPr lang="en-US">
              <a:ea typeface="+mn-lt"/>
              <a:cs typeface="+mn-lt"/>
            </a:endParaRPr>
          </a:p>
          <a:p>
            <a:pPr marL="228600" lvl="1" indent="0">
              <a:buNone/>
            </a:pPr>
            <a:r>
              <a:rPr lang="en-US">
                <a:latin typeface="Courier New"/>
                <a:cs typeface="Courier New"/>
              </a:rPr>
              <a:t>System.out.println(“Hello World!”);</a:t>
            </a:r>
            <a:endParaRPr lang="en-US">
              <a:ea typeface="+mn-lt"/>
              <a:cs typeface="+mn-lt"/>
            </a:endParaRPr>
          </a:p>
          <a:p>
            <a:pPr marL="228600" lvl="1" indent="0">
              <a:buNone/>
            </a:pPr>
            <a:r>
              <a:rPr lang="en-US">
                <a:highlight>
                  <a:srgbClr val="FFFF00"/>
                </a:highlight>
                <a:latin typeface="Courier New"/>
                <a:cs typeface="Courier New"/>
              </a:rPr>
              <a:t>System.out.println("Welcome to CS");</a:t>
            </a:r>
          </a:p>
          <a:p>
            <a:pPr marL="228600" lvl="1" indent="0">
              <a:buNone/>
            </a:pPr>
            <a:r>
              <a:rPr lang="en-US">
                <a:latin typeface="Courier New"/>
                <a:cs typeface="Courier New"/>
              </a:rPr>
              <a:t>}</a:t>
            </a:r>
            <a:endParaRPr lang="en-US">
              <a:ea typeface="+mn-lt"/>
              <a:cs typeface="+mn-lt"/>
            </a:endParaRPr>
          </a:p>
          <a:p>
            <a:pPr marL="0" indent="0">
              <a:buNone/>
            </a:pPr>
            <a:r>
              <a:rPr lang="en-US" sz="2000">
                <a:latin typeface="Courier New"/>
                <a:cs typeface="Courier New"/>
              </a:rPr>
              <a:t>}</a:t>
            </a:r>
            <a:endParaRPr lang="en-US" sz="2000"/>
          </a:p>
        </p:txBody>
      </p:sp>
    </p:spTree>
    <p:extLst>
      <p:ext uri="{BB962C8B-B14F-4D97-AF65-F5344CB8AC3E}">
        <p14:creationId xmlns:p14="http://schemas.microsoft.com/office/powerpoint/2010/main" val="372838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why computer science?</a:t>
            </a:r>
          </a:p>
        </p:txBody>
      </p:sp>
      <p:sp>
        <p:nvSpPr>
          <p:cNvPr id="3" name="Content Placeholder 2"/>
          <p:cNvSpPr>
            <a:spLocks noGrp="1"/>
          </p:cNvSpPr>
          <p:nvPr>
            <p:ph idx="1"/>
          </p:nvPr>
        </p:nvSpPr>
        <p:spPr/>
        <p:txBody>
          <a:bodyPr/>
          <a:lstStyle/>
          <a:p>
            <a:endParaRPr lang="en-US"/>
          </a:p>
          <a:p>
            <a:r>
              <a:rPr lang="en-US"/>
              <a:t>CS isn’t just for programmers</a:t>
            </a:r>
          </a:p>
          <a:p>
            <a:r>
              <a:rPr lang="en-US"/>
              <a:t>CS fun</a:t>
            </a:r>
          </a:p>
          <a:p>
            <a:r>
              <a:rPr lang="en-US"/>
              <a:t>There jobs available in CS</a:t>
            </a:r>
          </a:p>
          <a:p>
            <a:r>
              <a:rPr lang="en-US"/>
              <a:t>CS pays well</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309" y="2322872"/>
            <a:ext cx="4373757" cy="3363817"/>
          </a:xfrm>
          <a:prstGeom prst="rect">
            <a:avLst/>
          </a:prstGeom>
        </p:spPr>
      </p:pic>
    </p:spTree>
    <p:custDataLst>
      <p:tags r:id="rId1"/>
    </p:custDataLst>
    <p:extLst>
      <p:ext uri="{BB962C8B-B14F-4D97-AF65-F5344CB8AC3E}">
        <p14:creationId xmlns:p14="http://schemas.microsoft.com/office/powerpoint/2010/main" val="316919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println</a:t>
            </a:r>
            <a:r>
              <a:rPr lang="en-US"/>
              <a:t> vs print</a:t>
            </a:r>
          </a:p>
        </p:txBody>
      </p:sp>
      <p:sp>
        <p:nvSpPr>
          <p:cNvPr id="3" name="Content Placeholder 2"/>
          <p:cNvSpPr>
            <a:spLocks noGrp="1"/>
          </p:cNvSpPr>
          <p:nvPr>
            <p:ph idx="1"/>
          </p:nvPr>
        </p:nvSpPr>
        <p:spPr>
          <a:xfrm>
            <a:off x="584200" y="1435503"/>
            <a:ext cx="11018520" cy="2757678"/>
          </a:xfrm>
        </p:spPr>
        <p:txBody>
          <a:bodyPr vert="horz" wrap="square" lIns="0" tIns="0" rIns="0" bIns="0" rtlCol="0" anchor="t">
            <a:spAutoFit/>
          </a:bodyPr>
          <a:lstStyle/>
          <a:p>
            <a:pPr marL="0" indent="0">
              <a:buNone/>
            </a:pPr>
            <a:endParaRPr lang="en-US"/>
          </a:p>
          <a:p>
            <a:pPr marL="0" indent="0">
              <a:buNone/>
            </a:pPr>
            <a:r>
              <a:rPr lang="en-US">
                <a:cs typeface="Segoe UI"/>
              </a:rPr>
              <a:t>Replace: 	</a:t>
            </a:r>
            <a:r>
              <a:rPr lang="en-US" err="1">
                <a:latin typeface="Courier New"/>
                <a:cs typeface="Courier New"/>
              </a:rPr>
              <a:t>System.out.println</a:t>
            </a:r>
            <a:r>
              <a:rPr lang="en-US">
                <a:latin typeface="Courier New"/>
                <a:cs typeface="Courier New"/>
              </a:rPr>
              <a:t>(“”);</a:t>
            </a:r>
            <a:r>
              <a:rPr lang="en-US">
                <a:cs typeface="Segoe UI"/>
              </a:rPr>
              <a:t> </a:t>
            </a:r>
            <a:br>
              <a:rPr lang="en-US"/>
            </a:br>
            <a:br>
              <a:rPr lang="en-US"/>
            </a:br>
            <a:r>
              <a:rPr lang="en-US">
                <a:cs typeface="Segoe UI"/>
              </a:rPr>
              <a:t>with: 		</a:t>
            </a:r>
            <a:r>
              <a:rPr lang="en-US" err="1">
                <a:latin typeface="Courier New"/>
                <a:cs typeface="Courier New"/>
              </a:rPr>
              <a:t>System.out.print</a:t>
            </a:r>
            <a:r>
              <a:rPr lang="en-US">
                <a:latin typeface="Courier New"/>
                <a:cs typeface="Courier New"/>
              </a:rPr>
              <a:t>(“”);</a:t>
            </a:r>
          </a:p>
          <a:p>
            <a:pPr marL="0" indent="0">
              <a:buNone/>
            </a:pPr>
            <a:br>
              <a:rPr lang="en-US"/>
            </a:br>
            <a:r>
              <a:rPr lang="en-US">
                <a:cs typeface="Segoe UI"/>
              </a:rPr>
              <a:t>What happened? What is the difference between print() and println()? </a:t>
            </a:r>
          </a:p>
        </p:txBody>
      </p:sp>
    </p:spTree>
    <p:extLst>
      <p:ext uri="{BB962C8B-B14F-4D97-AF65-F5344CB8AC3E}">
        <p14:creationId xmlns:p14="http://schemas.microsoft.com/office/powerpoint/2010/main" val="602225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Working with escape sequences (featuring "\n")</a:t>
            </a:r>
            <a:endParaRPr lang="en-US"/>
          </a:p>
        </p:txBody>
      </p:sp>
      <p:sp>
        <p:nvSpPr>
          <p:cNvPr id="3" name="Content Placeholder 2"/>
          <p:cNvSpPr>
            <a:spLocks noGrp="1"/>
          </p:cNvSpPr>
          <p:nvPr>
            <p:ph idx="1"/>
          </p:nvPr>
        </p:nvSpPr>
        <p:spPr>
          <a:xfrm>
            <a:off x="584200" y="1435503"/>
            <a:ext cx="11018520" cy="3385542"/>
          </a:xfrm>
        </p:spPr>
        <p:txBody>
          <a:bodyPr vert="horz" wrap="square" lIns="0" tIns="0" rIns="0" bIns="0" rtlCol="0" anchor="t">
            <a:spAutoFit/>
          </a:bodyPr>
          <a:lstStyle/>
          <a:p>
            <a:pPr marL="0" indent="0">
              <a:buNone/>
            </a:pPr>
            <a:r>
              <a:rPr lang="en-US">
                <a:latin typeface="Segoe UI"/>
                <a:cs typeface="Segoe UI"/>
              </a:rPr>
              <a:t>Insert "\n" into the strings as shown below.  </a:t>
            </a:r>
          </a:p>
          <a:p>
            <a:pPr lvl="1"/>
            <a:endParaRPr lang="en-US">
              <a:latin typeface="Segoe UI"/>
              <a:cs typeface="Segoe UI"/>
            </a:endParaRPr>
          </a:p>
          <a:p>
            <a:pPr marL="0" indent="0">
              <a:buNone/>
            </a:pPr>
            <a:r>
              <a:rPr lang="en-US" sz="2000">
                <a:latin typeface="Courier New"/>
                <a:cs typeface="Courier New"/>
              </a:rPr>
              <a:t>public class HelloWorld</a:t>
            </a:r>
            <a:endParaRPr lang="en-US" sz="2000">
              <a:ea typeface="+mn-lt"/>
              <a:cs typeface="+mn-lt"/>
            </a:endParaRPr>
          </a:p>
          <a:p>
            <a:pPr marL="0" indent="0">
              <a:buNone/>
            </a:pPr>
            <a:r>
              <a:rPr lang="en-US" sz="2000">
                <a:latin typeface="Courier New"/>
                <a:cs typeface="Courier New"/>
              </a:rPr>
              <a:t>{</a:t>
            </a:r>
            <a:endParaRPr lang="en-US" sz="2000">
              <a:ea typeface="+mn-lt"/>
              <a:cs typeface="+mn-lt"/>
            </a:endParaRPr>
          </a:p>
          <a:p>
            <a:pPr marL="228600" lvl="1" indent="0">
              <a:buNone/>
            </a:pPr>
            <a:r>
              <a:rPr lang="en-US">
                <a:latin typeface="Courier New"/>
                <a:cs typeface="Courier New"/>
              </a:rPr>
              <a:t>public static void main(String[] args){</a:t>
            </a:r>
            <a:endParaRPr lang="en-US">
              <a:ea typeface="+mn-lt"/>
              <a:cs typeface="+mn-lt"/>
            </a:endParaRPr>
          </a:p>
          <a:p>
            <a:pPr marL="228600" lvl="1" indent="0">
              <a:buNone/>
            </a:pPr>
            <a:r>
              <a:rPr lang="en-US">
                <a:latin typeface="Courier New"/>
                <a:cs typeface="Courier New"/>
              </a:rPr>
              <a:t>System.out.print(“Hello</a:t>
            </a:r>
            <a:r>
              <a:rPr lang="en-US">
                <a:highlight>
                  <a:srgbClr val="FFFF00"/>
                </a:highlight>
                <a:latin typeface="Courier New"/>
                <a:cs typeface="Courier New"/>
              </a:rPr>
              <a:t>\n</a:t>
            </a:r>
            <a:r>
              <a:rPr lang="en-US">
                <a:latin typeface="Courier New"/>
                <a:cs typeface="Courier New"/>
              </a:rPr>
              <a:t> World!”);</a:t>
            </a:r>
            <a:endParaRPr lang="en-US">
              <a:ea typeface="+mn-lt"/>
              <a:cs typeface="+mn-lt"/>
            </a:endParaRPr>
          </a:p>
          <a:p>
            <a:pPr marL="228600" lvl="1" indent="0">
              <a:buNone/>
            </a:pPr>
            <a:r>
              <a:rPr lang="en-US">
                <a:latin typeface="Courier New"/>
                <a:cs typeface="Courier New"/>
              </a:rPr>
              <a:t>System.out.print("</a:t>
            </a:r>
            <a:r>
              <a:rPr lang="en-US">
                <a:highlight>
                  <a:srgbClr val="FFFF00"/>
                </a:highlight>
                <a:latin typeface="Courier New"/>
                <a:cs typeface="Courier New"/>
              </a:rPr>
              <a:t>\n</a:t>
            </a:r>
            <a:r>
              <a:rPr lang="en-US">
                <a:latin typeface="Courier New"/>
                <a:cs typeface="Courier New"/>
              </a:rPr>
              <a:t>Welcome to CS");</a:t>
            </a:r>
          </a:p>
          <a:p>
            <a:pPr marL="228600" lvl="1" indent="0">
              <a:buNone/>
            </a:pPr>
            <a:r>
              <a:rPr lang="en-US">
                <a:latin typeface="Courier New"/>
                <a:cs typeface="Courier New"/>
              </a:rPr>
              <a:t>}</a:t>
            </a:r>
            <a:endParaRPr lang="en-US">
              <a:ea typeface="+mn-lt"/>
              <a:cs typeface="+mn-lt"/>
            </a:endParaRPr>
          </a:p>
          <a:p>
            <a:pPr marL="0" indent="0">
              <a:buNone/>
            </a:pPr>
            <a:r>
              <a:rPr lang="en-US" sz="2000">
                <a:latin typeface="Courier New"/>
                <a:cs typeface="Courier New"/>
              </a:rPr>
              <a:t>}</a:t>
            </a:r>
            <a:endParaRPr lang="en-US" sz="2000"/>
          </a:p>
        </p:txBody>
      </p:sp>
      <p:sp>
        <p:nvSpPr>
          <p:cNvPr id="4" name="TextBox 3">
            <a:extLst>
              <a:ext uri="{FF2B5EF4-FFF2-40B4-BE49-F238E27FC236}">
                <a16:creationId xmlns:a16="http://schemas.microsoft.com/office/drawing/2014/main" id="{5D1076E5-986E-472A-B1A7-0FFE7BC7CC49}"/>
              </a:ext>
            </a:extLst>
          </p:cNvPr>
          <p:cNvSpPr txBox="1"/>
          <p:nvPr/>
        </p:nvSpPr>
        <p:spPr>
          <a:xfrm>
            <a:off x="583721" y="4954438"/>
            <a:ext cx="8206596"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800"/>
              <a:t>What does the "\n" escape sequence do? </a:t>
            </a:r>
          </a:p>
        </p:txBody>
      </p:sp>
    </p:spTree>
    <p:extLst>
      <p:ext uri="{BB962C8B-B14F-4D97-AF65-F5344CB8AC3E}">
        <p14:creationId xmlns:p14="http://schemas.microsoft.com/office/powerpoint/2010/main" val="3948228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Escape Sequences</a:t>
            </a:r>
          </a:p>
        </p:txBody>
      </p:sp>
      <p:sp>
        <p:nvSpPr>
          <p:cNvPr id="3" name="Content Placeholder 2"/>
          <p:cNvSpPr>
            <a:spLocks noGrp="1"/>
          </p:cNvSpPr>
          <p:nvPr>
            <p:ph idx="1"/>
          </p:nvPr>
        </p:nvSpPr>
        <p:spPr>
          <a:xfrm>
            <a:off x="584200" y="1435503"/>
            <a:ext cx="10486557" cy="5515356"/>
          </a:xfrm>
        </p:spPr>
        <p:txBody>
          <a:bodyPr vert="horz" wrap="square" lIns="0" tIns="0" rIns="0" bIns="0" rtlCol="0" anchor="t">
            <a:spAutoFit/>
          </a:bodyPr>
          <a:lstStyle/>
          <a:p>
            <a:r>
              <a:rPr lang="en-US">
                <a:cs typeface="Segoe UI"/>
              </a:rPr>
              <a:t>Escape sequences are combinations of the backslash (\) and another character. </a:t>
            </a:r>
            <a:endParaRPr lang="en-US"/>
          </a:p>
          <a:p>
            <a:r>
              <a:rPr lang="en-US">
                <a:cs typeface="Segoe UI"/>
              </a:rPr>
              <a:t>When embedded in a literal print statement, they send a special message to the compiler</a:t>
            </a:r>
            <a:endParaRPr lang="en-US"/>
          </a:p>
          <a:p>
            <a:pPr marL="0" indent="0">
              <a:buNone/>
            </a:pPr>
            <a:endParaRPr lang="en-US">
              <a:ea typeface="+mn-lt"/>
              <a:cs typeface="+mn-lt"/>
            </a:endParaRPr>
          </a:p>
          <a:p>
            <a:pPr>
              <a:spcBef>
                <a:spcPts val="0"/>
              </a:spcBef>
            </a:pPr>
            <a:r>
              <a:rPr lang="en-US">
                <a:ea typeface="+mn-lt"/>
                <a:cs typeface="+mn-lt"/>
              </a:rPr>
              <a:t>Common escape sequences: </a:t>
            </a:r>
          </a:p>
          <a:p>
            <a:pPr>
              <a:spcBef>
                <a:spcPts val="0"/>
              </a:spcBef>
            </a:pPr>
            <a:r>
              <a:rPr lang="en-US">
                <a:ea typeface="+mn-lt"/>
                <a:cs typeface="+mn-lt"/>
              </a:rPr>
              <a:t>\n – new line </a:t>
            </a:r>
            <a:endParaRPr lang="en-US">
              <a:ea typeface="+mn-lt"/>
            </a:endParaRPr>
          </a:p>
          <a:p>
            <a:pPr>
              <a:spcBef>
                <a:spcPts val="0"/>
              </a:spcBef>
            </a:pPr>
            <a:r>
              <a:rPr lang="en-US">
                <a:ea typeface="+mn-lt"/>
                <a:cs typeface="+mn-lt"/>
              </a:rPr>
              <a:t>\” – quotation mark</a:t>
            </a:r>
            <a:endParaRPr lang="en-US">
              <a:ea typeface="+mn-lt"/>
            </a:endParaRPr>
          </a:p>
          <a:p>
            <a:pPr>
              <a:spcBef>
                <a:spcPts val="0"/>
              </a:spcBef>
            </a:pPr>
            <a:r>
              <a:rPr lang="en-US">
                <a:ea typeface="+mn-lt"/>
                <a:cs typeface="+mn-lt"/>
              </a:rPr>
              <a:t>\t – tab</a:t>
            </a:r>
          </a:p>
          <a:p>
            <a:pPr>
              <a:spcBef>
                <a:spcPts val="0"/>
              </a:spcBef>
            </a:pPr>
            <a:r>
              <a:rPr lang="en-US">
                <a:ea typeface="+mn-lt"/>
                <a:cs typeface="+mn-lt"/>
                <a:hlinkClick r:id="rId2" invalidUrl="file:///\\"/>
              </a:rPr>
              <a:t>\\</a:t>
            </a:r>
            <a:r>
              <a:rPr lang="en-US">
                <a:ea typeface="+mn-lt"/>
                <a:cs typeface="+mn-lt"/>
              </a:rPr>
              <a:t> – backslash</a:t>
            </a:r>
            <a:endParaRPr lang="en-US">
              <a:cs typeface="Segoe UI"/>
            </a:endParaRPr>
          </a:p>
          <a:p>
            <a:endParaRPr lang="en-US"/>
          </a:p>
          <a:p>
            <a:pPr marL="0" indent="0">
              <a:buNone/>
            </a:pPr>
            <a:endParaRPr lang="en-US">
              <a:cs typeface="Segoe UI"/>
            </a:endParaRPr>
          </a:p>
        </p:txBody>
      </p:sp>
      <p:sp>
        <p:nvSpPr>
          <p:cNvPr id="4" name="TextBox 3">
            <a:extLst>
              <a:ext uri="{FF2B5EF4-FFF2-40B4-BE49-F238E27FC236}">
                <a16:creationId xmlns:a16="http://schemas.microsoft.com/office/drawing/2014/main" id="{D3A1D6A1-2B0C-4DD6-87E8-D34E69B2252A}"/>
              </a:ext>
            </a:extLst>
          </p:cNvPr>
          <p:cNvSpPr txBox="1"/>
          <p:nvPr/>
        </p:nvSpPr>
        <p:spPr>
          <a:xfrm>
            <a:off x="6737232" y="1431985"/>
            <a:ext cx="4684141"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2800">
              <a:cs typeface="Segoe UI"/>
            </a:endParaRPr>
          </a:p>
        </p:txBody>
      </p:sp>
    </p:spTree>
    <p:extLst>
      <p:ext uri="{BB962C8B-B14F-4D97-AF65-F5344CB8AC3E}">
        <p14:creationId xmlns:p14="http://schemas.microsoft.com/office/powerpoint/2010/main" val="897503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Challenge: Text Pikachu</a:t>
            </a:r>
            <a:endParaRPr lang="en-US"/>
          </a:p>
        </p:txBody>
      </p:sp>
      <p:sp>
        <p:nvSpPr>
          <p:cNvPr id="3" name="Content Placeholder 2"/>
          <p:cNvSpPr>
            <a:spLocks noGrp="1"/>
          </p:cNvSpPr>
          <p:nvPr>
            <p:ph idx="1"/>
          </p:nvPr>
        </p:nvSpPr>
        <p:spPr/>
        <p:txBody>
          <a:bodyPr/>
          <a:lstStyle/>
          <a:p>
            <a:pPr marL="0" indent="0">
              <a:buNone/>
            </a:pPr>
            <a:r>
              <a:rPr lang="en-US"/>
              <a:t>Write a program that outputs the following:</a:t>
            </a:r>
          </a:p>
          <a:p>
            <a:endParaRPr lang="en-US"/>
          </a:p>
          <a:p>
            <a:pPr marL="0" indent="0">
              <a:buNone/>
            </a:pPr>
            <a:r>
              <a:rPr lang="en-US">
                <a:latin typeface="Courier New" panose="02070309020205020404" pitchFamily="49" charset="0"/>
                <a:cs typeface="Courier New" panose="02070309020205020404" pitchFamily="49" charset="0"/>
              </a:rPr>
              <a:t>Pikachu welcomes you to the world of </a:t>
            </a:r>
            <a:r>
              <a:rPr lang="en-US" err="1">
                <a:latin typeface="Courier New" panose="02070309020205020404" pitchFamily="49" charset="0"/>
                <a:cs typeface="Courier New" panose="02070309020205020404" pitchFamily="49" charset="0"/>
              </a:rPr>
              <a:t>Pokemon</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 (\__/)</a:t>
            </a:r>
          </a:p>
          <a:p>
            <a:pPr marL="0" indent="0">
              <a:buNone/>
            </a:pPr>
            <a:r>
              <a:rPr lang="en-US">
                <a:latin typeface="Courier New" panose="02070309020205020404" pitchFamily="49" charset="0"/>
                <a:cs typeface="Courier New" panose="02070309020205020404" pitchFamily="49" charset="0"/>
              </a:rPr>
              <a:t> (o^.^)</a:t>
            </a:r>
          </a:p>
          <a:p>
            <a:pPr marL="0" indent="0">
              <a:buNone/>
            </a:pPr>
            <a:r>
              <a:rPr lang="en-US">
                <a:latin typeface="Courier New" panose="02070309020205020404" pitchFamily="49" charset="0"/>
                <a:cs typeface="Courier New" panose="02070309020205020404" pitchFamily="49" charset="0"/>
              </a:rPr>
              <a:t>z(_(“)(“)</a:t>
            </a:r>
          </a:p>
        </p:txBody>
      </p:sp>
    </p:spTree>
    <p:extLst>
      <p:ext uri="{BB962C8B-B14F-4D97-AF65-F5344CB8AC3E}">
        <p14:creationId xmlns:p14="http://schemas.microsoft.com/office/powerpoint/2010/main" val="2502748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Homework</a:t>
            </a:r>
          </a:p>
        </p:txBody>
      </p:sp>
      <p:sp>
        <p:nvSpPr>
          <p:cNvPr id="3" name="Content Placeholder 2"/>
          <p:cNvSpPr>
            <a:spLocks noGrp="1"/>
          </p:cNvSpPr>
          <p:nvPr>
            <p:ph sz="half" idx="1"/>
          </p:nvPr>
        </p:nvSpPr>
        <p:spPr>
          <a:xfrm>
            <a:off x="838200" y="1825625"/>
            <a:ext cx="5181600" cy="4351338"/>
          </a:xfrm>
        </p:spPr>
        <p:txBody>
          <a:bodyPr vert="horz" wrap="square" lIns="0" tIns="0" rIns="0" bIns="0" rtlCol="0">
            <a:normAutofit/>
          </a:bodyPr>
          <a:lstStyle/>
          <a:p>
            <a:r>
              <a:rPr lang="en-US" dirty="0"/>
              <a:t>Read chapter 1 section 2 (1.2) for class tomorrow. (p.10-23)</a:t>
            </a:r>
          </a:p>
          <a:p>
            <a:r>
              <a:rPr lang="en-US" dirty="0"/>
              <a:t>Complete exercises 1 – 5 for chapter 1 (p.54-55)</a:t>
            </a:r>
          </a:p>
          <a:p>
            <a:r>
              <a:rPr lang="en-US" dirty="0"/>
              <a:t>Remember your syllabus if you haven’t turned it in already</a:t>
            </a:r>
          </a:p>
        </p:txBody>
      </p:sp>
      <p:pic>
        <p:nvPicPr>
          <p:cNvPr id="4" name="Picture 4" descr="A person sitting at a table using a computer&#10;&#10;Description generated with very high confidence">
            <a:extLst>
              <a:ext uri="{FF2B5EF4-FFF2-40B4-BE49-F238E27FC236}">
                <a16:creationId xmlns:a16="http://schemas.microsoft.com/office/drawing/2014/main" id="{F4A7CE9E-B52A-4926-B238-E5CF5188279C}"/>
              </a:ext>
            </a:extLst>
          </p:cNvPr>
          <p:cNvPicPr>
            <a:picLocks noChangeAspect="1"/>
          </p:cNvPicPr>
          <p:nvPr/>
        </p:nvPicPr>
        <p:blipFill rotWithShape="1">
          <a:blip r:embed="rId2"/>
          <a:srcRect l="7841" r="12672" b="-1"/>
          <a:stretch/>
        </p:blipFill>
        <p:spPr>
          <a:xfrm>
            <a:off x="6172200" y="1825625"/>
            <a:ext cx="5181600" cy="4351338"/>
          </a:xfrm>
          <a:prstGeom prst="rect">
            <a:avLst/>
          </a:prstGeom>
          <a:noFill/>
        </p:spPr>
      </p:pic>
    </p:spTree>
    <p:extLst>
      <p:ext uri="{BB962C8B-B14F-4D97-AF65-F5344CB8AC3E}">
        <p14:creationId xmlns:p14="http://schemas.microsoft.com/office/powerpoint/2010/main" val="3218015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Common Errors and Comments</a:t>
            </a:r>
          </a:p>
        </p:txBody>
      </p:sp>
      <p:sp>
        <p:nvSpPr>
          <p:cNvPr id="3" name="Subtitle 2"/>
          <p:cNvSpPr>
            <a:spLocks noGrp="1"/>
          </p:cNvSpPr>
          <p:nvPr>
            <p:ph type="subTitle" idx="1"/>
          </p:nvPr>
        </p:nvSpPr>
        <p:spPr/>
        <p:txBody>
          <a:bodyPr/>
          <a:lstStyle/>
          <a:p>
            <a:r>
              <a:rPr lang="en-US"/>
              <a:t>[ 1.04 ] [ Today’s Date ] [ Instructor Name ]</a:t>
            </a:r>
          </a:p>
        </p:txBody>
      </p:sp>
    </p:spTree>
    <p:extLst>
      <p:ext uri="{BB962C8B-B14F-4D97-AF65-F5344CB8AC3E}">
        <p14:creationId xmlns:p14="http://schemas.microsoft.com/office/powerpoint/2010/main" val="2703403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Bugs</a:t>
            </a:r>
          </a:p>
        </p:txBody>
      </p:sp>
      <p:sp>
        <p:nvSpPr>
          <p:cNvPr id="3" name="Content Placeholder 2"/>
          <p:cNvSpPr>
            <a:spLocks noGrp="1"/>
          </p:cNvSpPr>
          <p:nvPr>
            <p:ph idx="1"/>
          </p:nvPr>
        </p:nvSpPr>
        <p:spPr/>
        <p:txBody>
          <a:bodyPr/>
          <a:lstStyle/>
          <a:p>
            <a:pPr marL="0" indent="0">
              <a:buNone/>
            </a:pPr>
            <a:r>
              <a:rPr lang="en-US"/>
              <a:t>Origin of (computer) bugs</a:t>
            </a:r>
          </a:p>
          <a:p>
            <a:endParaRPr lang="en-US"/>
          </a:p>
          <a:p>
            <a:pPr marL="0" indent="0">
              <a:buNone/>
            </a:pPr>
            <a:r>
              <a:rPr lang="en-US"/>
              <a:t>September 9, 1947</a:t>
            </a:r>
          </a:p>
          <a:p>
            <a:pPr marL="0" indent="0">
              <a:buNone/>
            </a:pPr>
            <a:r>
              <a:rPr lang="en-US"/>
              <a:t>Captain Grace Hopper</a:t>
            </a:r>
          </a:p>
          <a:p>
            <a:pPr marL="0" indent="0">
              <a:buNone/>
            </a:pPr>
            <a:endParaRPr lang="en-US"/>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3570" y="1855788"/>
            <a:ext cx="5650230" cy="3696412"/>
          </a:xfrm>
          <a:prstGeom prst="rect">
            <a:avLst/>
          </a:prstGeom>
        </p:spPr>
      </p:pic>
    </p:spTree>
    <p:extLst>
      <p:ext uri="{BB962C8B-B14F-4D97-AF65-F5344CB8AC3E}">
        <p14:creationId xmlns:p14="http://schemas.microsoft.com/office/powerpoint/2010/main" val="258182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4187923" cy="553998"/>
          </a:xfrm>
        </p:spPr>
        <p:txBody>
          <a:bodyPr/>
          <a:lstStyle/>
          <a:p>
            <a:r>
              <a:rPr lang="en-US"/>
              <a:t>Syntax Errors</a:t>
            </a:r>
          </a:p>
        </p:txBody>
      </p:sp>
      <p:sp>
        <p:nvSpPr>
          <p:cNvPr id="3" name="Content Placeholder 2"/>
          <p:cNvSpPr>
            <a:spLocks noGrp="1"/>
          </p:cNvSpPr>
          <p:nvPr>
            <p:ph idx="1"/>
          </p:nvPr>
        </p:nvSpPr>
        <p:spPr>
          <a:xfrm>
            <a:off x="838200" y="2057399"/>
            <a:ext cx="10515600" cy="4503421"/>
          </a:xfrm>
        </p:spPr>
        <p:txBody>
          <a:bodyPr>
            <a:normAutofit lnSpcReduction="10000"/>
          </a:bodyPr>
          <a:lstStyle/>
          <a:p>
            <a:r>
              <a:rPr lang="en-US"/>
              <a:t>Bad grammar in Java</a:t>
            </a:r>
          </a:p>
          <a:p>
            <a:pPr lvl="1"/>
            <a:r>
              <a:rPr lang="en-US"/>
              <a:t>Misspelled words</a:t>
            </a:r>
          </a:p>
          <a:p>
            <a:pPr lvl="1"/>
            <a:r>
              <a:rPr lang="en-US"/>
              <a:t>Incorrect case</a:t>
            </a:r>
          </a:p>
          <a:p>
            <a:pPr lvl="1"/>
            <a:r>
              <a:rPr lang="en-US"/>
              <a:t>Missing semicolons</a:t>
            </a:r>
          </a:p>
          <a:p>
            <a:r>
              <a:rPr lang="en-US"/>
              <a:t>Java does not understand. </a:t>
            </a:r>
          </a:p>
          <a:p>
            <a:pPr marL="0" indent="0">
              <a:buNone/>
            </a:pPr>
            <a:endParaRPr lang="en-US"/>
          </a:p>
          <a:p>
            <a:pPr marL="0" indent="0">
              <a:buNone/>
            </a:pPr>
            <a:r>
              <a:rPr lang="en-US"/>
              <a:t>E.g.:</a:t>
            </a:r>
          </a:p>
          <a:p>
            <a:pPr marL="514350" indent="-514350">
              <a:buFont typeface="+mj-lt"/>
              <a:buAutoNum type="arabicPeriod"/>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System.out.pruntln</a:t>
            </a:r>
            <a:r>
              <a:rPr lang="en-US">
                <a:latin typeface="Courier New" panose="02070309020205020404" pitchFamily="49" charset="0"/>
                <a:cs typeface="Courier New" panose="02070309020205020404" pitchFamily="49" charset="0"/>
              </a:rPr>
              <a:t>("");</a:t>
            </a:r>
          </a:p>
          <a:p>
            <a:pPr marL="514350" indent="-514350">
              <a:buFont typeface="+mj-lt"/>
              <a:buAutoNum type="arabicPeriod"/>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a:t>
            </a:r>
          </a:p>
          <a:p>
            <a:pPr marL="514350" indent="-514350">
              <a:buFont typeface="+mj-lt"/>
              <a:buAutoNum type="arabicPeriod"/>
            </a:pPr>
            <a:r>
              <a:rPr lang="en-US">
                <a:latin typeface="Courier New" panose="02070309020205020404" pitchFamily="49" charset="0"/>
                <a:cs typeface="Courier New" panose="02070309020205020404" pitchFamily="49" charset="0"/>
              </a:rPr>
              <a:t> 	public static main(String[] </a:t>
            </a:r>
            <a:r>
              <a:rPr lang="en-US" err="1">
                <a:latin typeface="Courier New" panose="02070309020205020404" pitchFamily="49" charset="0"/>
                <a:cs typeface="Courier New" panose="02070309020205020404" pitchFamily="49" charset="0"/>
              </a:rPr>
              <a:t>args</a:t>
            </a:r>
            <a:r>
              <a:rPr lang="en-US">
                <a:latin typeface="Courier New" panose="02070309020205020404" pitchFamily="49" charset="0"/>
                <a:cs typeface="Courier New" panose="02070309020205020404" pitchFamily="49" charset="0"/>
              </a:rPr>
              <a:t>) {</a:t>
            </a:r>
          </a:p>
        </p:txBody>
      </p:sp>
      <p:pic>
        <p:nvPicPr>
          <p:cNvPr id="5" name="Graphic 4" descr="Checkmark">
            <a:extLst>
              <a:ext uri="{FF2B5EF4-FFF2-40B4-BE49-F238E27FC236}">
                <a16:creationId xmlns:a16="http://schemas.microsoft.com/office/drawing/2014/main" id="{63A89566-B4E9-4FE7-B3A5-D4A52E1929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734199"/>
            <a:ext cx="842015" cy="842015"/>
          </a:xfrm>
          <a:prstGeom prst="rect">
            <a:avLst/>
          </a:prstGeom>
        </p:spPr>
      </p:pic>
      <p:sp>
        <p:nvSpPr>
          <p:cNvPr id="6" name="TextBox 5">
            <a:extLst>
              <a:ext uri="{FF2B5EF4-FFF2-40B4-BE49-F238E27FC236}">
                <a16:creationId xmlns:a16="http://schemas.microsoft.com/office/drawing/2014/main" id="{3B2EEC28-B8C2-4E35-AE3A-E720290A2F10}"/>
              </a:ext>
            </a:extLst>
          </p:cNvPr>
          <p:cNvSpPr txBox="1"/>
          <p:nvPr/>
        </p:nvSpPr>
        <p:spPr>
          <a:xfrm>
            <a:off x="7088139" y="1011198"/>
            <a:ext cx="5570205" cy="1661993"/>
          </a:xfrm>
          <a:prstGeom prst="rect">
            <a:avLst/>
          </a:prstGeom>
          <a:noFill/>
        </p:spPr>
        <p:txBody>
          <a:bodyPr wrap="square" lIns="0" tIns="0" rIns="0" bIns="0" rtlCol="0">
            <a:spAutoFit/>
          </a:bodyPr>
          <a:lstStyle/>
          <a:p>
            <a:pPr algn="l"/>
            <a:r>
              <a:rPr lang="en-US" sz="3600" b="1">
                <a:gradFill>
                  <a:gsLst>
                    <a:gs pos="2917">
                      <a:schemeClr val="tx1"/>
                    </a:gs>
                    <a:gs pos="30000">
                      <a:schemeClr val="tx1"/>
                    </a:gs>
                  </a:gsLst>
                  <a:lin ang="5400000" scaled="0"/>
                </a:gradFill>
              </a:rPr>
              <a:t>Error message</a:t>
            </a:r>
          </a:p>
          <a:p>
            <a:pPr algn="l"/>
            <a:endParaRPr lang="en-US" sz="3600" b="1">
              <a:gradFill>
                <a:gsLst>
                  <a:gs pos="2917">
                    <a:schemeClr val="tx1"/>
                  </a:gs>
                  <a:gs pos="30000">
                    <a:schemeClr val="tx1"/>
                  </a:gs>
                </a:gsLst>
                <a:lin ang="5400000" scaled="0"/>
              </a:gradFill>
            </a:endParaRPr>
          </a:p>
          <a:p>
            <a:pPr algn="l"/>
            <a:r>
              <a:rPr lang="en-US" sz="3600" b="1">
                <a:gradFill>
                  <a:gsLst>
                    <a:gs pos="2917">
                      <a:schemeClr val="tx1"/>
                    </a:gs>
                    <a:gs pos="30000">
                      <a:schemeClr val="tx1"/>
                    </a:gs>
                  </a:gsLst>
                  <a:lin ang="5400000" scaled="0"/>
                </a:gradFill>
              </a:rPr>
              <a:t>Program does not run</a:t>
            </a:r>
          </a:p>
        </p:txBody>
      </p:sp>
      <p:pic>
        <p:nvPicPr>
          <p:cNvPr id="8" name="Graphic 7" descr="Close">
            <a:extLst>
              <a:ext uri="{FF2B5EF4-FFF2-40B4-BE49-F238E27FC236}">
                <a16:creationId xmlns:a16="http://schemas.microsoft.com/office/drawing/2014/main" id="{A2ECBF3C-E4F6-4827-8A01-B8A9A2E330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1997221"/>
            <a:ext cx="842015" cy="842015"/>
          </a:xfrm>
          <a:prstGeom prst="rect">
            <a:avLst/>
          </a:prstGeom>
        </p:spPr>
      </p:pic>
    </p:spTree>
    <p:extLst>
      <p:ext uri="{BB962C8B-B14F-4D97-AF65-F5344CB8AC3E}">
        <p14:creationId xmlns:p14="http://schemas.microsoft.com/office/powerpoint/2010/main" val="2643015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Runtime Errors</a:t>
            </a:r>
          </a:p>
        </p:txBody>
      </p:sp>
      <p:sp>
        <p:nvSpPr>
          <p:cNvPr id="3" name="Content Placeholder 2"/>
          <p:cNvSpPr>
            <a:spLocks noGrp="1"/>
          </p:cNvSpPr>
          <p:nvPr>
            <p:ph idx="1"/>
          </p:nvPr>
        </p:nvSpPr>
        <p:spPr>
          <a:xfrm>
            <a:off x="588263" y="1143976"/>
            <a:ext cx="5696712" cy="5256824"/>
          </a:xfrm>
        </p:spPr>
        <p:txBody>
          <a:bodyPr/>
          <a:lstStyle/>
          <a:p>
            <a:r>
              <a:rPr lang="en-US"/>
              <a:t>Program syntax is correct, but program asks computer to do something impossible or not allowed.</a:t>
            </a:r>
          </a:p>
          <a:p>
            <a:r>
              <a:rPr lang="en-US"/>
              <a:t>Program runs but ends with an error.</a:t>
            </a:r>
          </a:p>
          <a:p>
            <a:endParaRPr lang="en-US"/>
          </a:p>
          <a:p>
            <a:pPr marL="0" indent="0">
              <a:buNone/>
            </a:pPr>
            <a:r>
              <a:rPr lang="en-US"/>
              <a:t>E.g. </a:t>
            </a:r>
          </a:p>
          <a:p>
            <a:pPr marL="0" indent="0">
              <a:buNone/>
            </a:pPr>
            <a:r>
              <a:rPr lang="en-US">
                <a:latin typeface="Courier New" panose="02070309020205020404" pitchFamily="49" charset="0"/>
                <a:cs typeface="Courier New" panose="02070309020205020404" pitchFamily="49" charset="0"/>
              </a:rPr>
              <a:t>int n = </a:t>
            </a:r>
            <a:r>
              <a:rPr lang="en-US" err="1">
                <a:latin typeface="Courier New" panose="02070309020205020404" pitchFamily="49" charset="0"/>
                <a:cs typeface="Courier New" panose="02070309020205020404" pitchFamily="49" charset="0"/>
              </a:rPr>
              <a:t>reader.nextInt</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int x = 100 / n; </a:t>
            </a:r>
          </a:p>
          <a:p>
            <a:pPr marL="0" indent="0">
              <a:buNone/>
            </a:pPr>
            <a:r>
              <a:rPr lang="en-US">
                <a:latin typeface="Courier New" panose="02070309020205020404" pitchFamily="49" charset="0"/>
                <a:cs typeface="Courier New" panose="02070309020205020404" pitchFamily="49" charset="0"/>
              </a:rPr>
              <a:t>// Error when n == 0</a:t>
            </a:r>
          </a:p>
        </p:txBody>
      </p:sp>
      <p:pic>
        <p:nvPicPr>
          <p:cNvPr id="5" name="Graphic 4" descr="Checkmark">
            <a:extLst>
              <a:ext uri="{FF2B5EF4-FFF2-40B4-BE49-F238E27FC236}">
                <a16:creationId xmlns:a16="http://schemas.microsoft.com/office/drawing/2014/main" id="{93B29E53-1265-49BA-93B5-1FCBE53829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1348" y="1237982"/>
            <a:ext cx="617220" cy="617220"/>
          </a:xfrm>
          <a:prstGeom prst="rect">
            <a:avLst/>
          </a:prstGeom>
        </p:spPr>
      </p:pic>
      <p:sp>
        <p:nvSpPr>
          <p:cNvPr id="7" name="TextBox 6">
            <a:extLst>
              <a:ext uri="{FF2B5EF4-FFF2-40B4-BE49-F238E27FC236}">
                <a16:creationId xmlns:a16="http://schemas.microsoft.com/office/drawing/2014/main" id="{61AAF0CD-978F-4228-A685-CF530B1F4276}"/>
              </a:ext>
            </a:extLst>
          </p:cNvPr>
          <p:cNvSpPr txBox="1"/>
          <p:nvPr/>
        </p:nvSpPr>
        <p:spPr>
          <a:xfrm>
            <a:off x="7422680" y="1237982"/>
            <a:ext cx="4647400" cy="2215991"/>
          </a:xfrm>
          <a:prstGeom prst="rect">
            <a:avLst/>
          </a:prstGeom>
          <a:noFill/>
        </p:spPr>
        <p:txBody>
          <a:bodyPr wrap="square" lIns="0" tIns="0" rIns="0" bIns="0" rtlCol="0">
            <a:spAutoFit/>
          </a:bodyPr>
          <a:lstStyle/>
          <a:p>
            <a:pPr algn="l"/>
            <a:r>
              <a:rPr lang="en-US" sz="3600" b="1">
                <a:gradFill>
                  <a:gsLst>
                    <a:gs pos="2917">
                      <a:schemeClr val="tx1"/>
                    </a:gs>
                    <a:gs pos="30000">
                      <a:schemeClr val="tx1"/>
                    </a:gs>
                  </a:gsLst>
                  <a:lin ang="5400000" scaled="0"/>
                </a:gradFill>
              </a:rPr>
              <a:t>Error message after stopping</a:t>
            </a:r>
          </a:p>
          <a:p>
            <a:pPr algn="l"/>
            <a:endParaRPr lang="en-US" sz="3600" b="1">
              <a:gradFill>
                <a:gsLst>
                  <a:gs pos="2917">
                    <a:schemeClr val="tx1"/>
                  </a:gs>
                  <a:gs pos="30000">
                    <a:schemeClr val="tx1"/>
                  </a:gs>
                </a:gsLst>
                <a:lin ang="5400000" scaled="0"/>
              </a:gradFill>
            </a:endParaRPr>
          </a:p>
          <a:p>
            <a:pPr algn="l"/>
            <a:r>
              <a:rPr lang="en-US" sz="3600" b="1">
                <a:gradFill>
                  <a:gsLst>
                    <a:gs pos="2917">
                      <a:schemeClr val="tx1"/>
                    </a:gs>
                    <a:gs pos="30000">
                      <a:schemeClr val="tx1"/>
                    </a:gs>
                  </a:gsLst>
                  <a:lin ang="5400000" scaled="0"/>
                </a:gradFill>
              </a:rPr>
              <a:t>Program stops</a:t>
            </a:r>
          </a:p>
        </p:txBody>
      </p:sp>
      <p:pic>
        <p:nvPicPr>
          <p:cNvPr id="13" name="Graphic 12" descr="Close">
            <a:extLst>
              <a:ext uri="{FF2B5EF4-FFF2-40B4-BE49-F238E27FC236}">
                <a16:creationId xmlns:a16="http://schemas.microsoft.com/office/drawing/2014/main" id="{E752A320-061B-48DF-B5BB-D818A1CF68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3609" y="2765317"/>
            <a:ext cx="842015" cy="842015"/>
          </a:xfrm>
          <a:prstGeom prst="rect">
            <a:avLst/>
          </a:prstGeom>
        </p:spPr>
      </p:pic>
    </p:spTree>
    <p:extLst>
      <p:ext uri="{BB962C8B-B14F-4D97-AF65-F5344CB8AC3E}">
        <p14:creationId xmlns:p14="http://schemas.microsoft.com/office/powerpoint/2010/main" val="3140135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Errors (bugs)</a:t>
            </a:r>
          </a:p>
        </p:txBody>
      </p:sp>
      <p:sp>
        <p:nvSpPr>
          <p:cNvPr id="3" name="Content Placeholder 2"/>
          <p:cNvSpPr>
            <a:spLocks noGrp="1"/>
          </p:cNvSpPr>
          <p:nvPr>
            <p:ph idx="1"/>
          </p:nvPr>
        </p:nvSpPr>
        <p:spPr>
          <a:xfrm>
            <a:off x="584200" y="1435503"/>
            <a:ext cx="5511800" cy="1982081"/>
          </a:xfrm>
        </p:spPr>
        <p:txBody>
          <a:bodyPr/>
          <a:lstStyle/>
          <a:p>
            <a:endParaRPr lang="en-US"/>
          </a:p>
          <a:p>
            <a:r>
              <a:rPr lang="en-US"/>
              <a:t>Program does not do what was intended.</a:t>
            </a:r>
          </a:p>
          <a:p>
            <a:r>
              <a:rPr lang="en-US"/>
              <a:t>Can be hard to find.</a:t>
            </a:r>
          </a:p>
          <a:p>
            <a:endParaRPr lang="en-US"/>
          </a:p>
        </p:txBody>
      </p:sp>
      <p:sp>
        <p:nvSpPr>
          <p:cNvPr id="13" name="TextBox 12">
            <a:extLst>
              <a:ext uri="{FF2B5EF4-FFF2-40B4-BE49-F238E27FC236}">
                <a16:creationId xmlns:a16="http://schemas.microsoft.com/office/drawing/2014/main" id="{FC8AB86C-111E-432E-9812-966FD783D1A0}"/>
              </a:ext>
            </a:extLst>
          </p:cNvPr>
          <p:cNvSpPr txBox="1"/>
          <p:nvPr/>
        </p:nvSpPr>
        <p:spPr>
          <a:xfrm>
            <a:off x="7783083" y="1593419"/>
            <a:ext cx="3909045" cy="1661993"/>
          </a:xfrm>
          <a:prstGeom prst="rect">
            <a:avLst/>
          </a:prstGeom>
          <a:noFill/>
        </p:spPr>
        <p:txBody>
          <a:bodyPr wrap="square" lIns="0" tIns="0" rIns="0" bIns="0" rtlCol="0">
            <a:spAutoFit/>
          </a:bodyPr>
          <a:lstStyle/>
          <a:p>
            <a:pPr algn="l"/>
            <a:r>
              <a:rPr lang="en-US" sz="3600" b="1">
                <a:gradFill>
                  <a:gsLst>
                    <a:gs pos="2917">
                      <a:schemeClr val="tx1"/>
                    </a:gs>
                    <a:gs pos="30000">
                      <a:schemeClr val="tx1"/>
                    </a:gs>
                  </a:gsLst>
                  <a:lin ang="5400000" scaled="0"/>
                </a:gradFill>
              </a:rPr>
              <a:t>No Error message</a:t>
            </a:r>
          </a:p>
          <a:p>
            <a:pPr algn="l"/>
            <a:endParaRPr lang="en-US" sz="3600" b="1">
              <a:gradFill>
                <a:gsLst>
                  <a:gs pos="2917">
                    <a:schemeClr val="tx1"/>
                  </a:gs>
                  <a:gs pos="30000">
                    <a:schemeClr val="tx1"/>
                  </a:gs>
                </a:gsLst>
                <a:lin ang="5400000" scaled="0"/>
              </a:gradFill>
            </a:endParaRPr>
          </a:p>
          <a:p>
            <a:pPr algn="l"/>
            <a:r>
              <a:rPr lang="en-US" sz="3600" b="1">
                <a:gradFill>
                  <a:gsLst>
                    <a:gs pos="2917">
                      <a:schemeClr val="tx1"/>
                    </a:gs>
                    <a:gs pos="30000">
                      <a:schemeClr val="tx1"/>
                    </a:gs>
                  </a:gsLst>
                  <a:lin ang="5400000" scaled="0"/>
                </a:gradFill>
              </a:rPr>
              <a:t>Program runs</a:t>
            </a:r>
          </a:p>
        </p:txBody>
      </p:sp>
      <p:pic>
        <p:nvPicPr>
          <p:cNvPr id="17" name="Graphic 16" descr="Checkmark">
            <a:extLst>
              <a:ext uri="{FF2B5EF4-FFF2-40B4-BE49-F238E27FC236}">
                <a16:creationId xmlns:a16="http://schemas.microsoft.com/office/drawing/2014/main" id="{A0CB8936-4DA0-437D-AEE1-40C5F942C1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8187" y="2536910"/>
            <a:ext cx="842015" cy="842015"/>
          </a:xfrm>
          <a:prstGeom prst="rect">
            <a:avLst/>
          </a:prstGeom>
        </p:spPr>
      </p:pic>
      <p:pic>
        <p:nvPicPr>
          <p:cNvPr id="19" name="Graphic 18" descr="Close">
            <a:extLst>
              <a:ext uri="{FF2B5EF4-FFF2-40B4-BE49-F238E27FC236}">
                <a16:creationId xmlns:a16="http://schemas.microsoft.com/office/drawing/2014/main" id="{99BD4561-8850-40A8-89B0-AB16244C49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58188" y="1481279"/>
            <a:ext cx="842015" cy="842015"/>
          </a:xfrm>
          <a:prstGeom prst="rect">
            <a:avLst/>
          </a:prstGeom>
        </p:spPr>
      </p:pic>
      <p:sp>
        <p:nvSpPr>
          <p:cNvPr id="20" name="TextBox 19">
            <a:extLst>
              <a:ext uri="{FF2B5EF4-FFF2-40B4-BE49-F238E27FC236}">
                <a16:creationId xmlns:a16="http://schemas.microsoft.com/office/drawing/2014/main" id="{152EC1C0-0417-44EE-B58A-AC99166EA9B5}"/>
              </a:ext>
            </a:extLst>
          </p:cNvPr>
          <p:cNvSpPr txBox="1"/>
          <p:nvPr/>
        </p:nvSpPr>
        <p:spPr>
          <a:xfrm>
            <a:off x="584200" y="4755233"/>
            <a:ext cx="9766808" cy="1231106"/>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E.g.</a:t>
            </a:r>
          </a:p>
          <a:p>
            <a:pPr algn="l"/>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public static </a:t>
            </a:r>
            <a:r>
              <a:rPr lang="en-US" sz="200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boolean</a:t>
            </a:r>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200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isEven</a:t>
            </a:r>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(int n){</a:t>
            </a:r>
          </a:p>
          <a:p>
            <a:pPr algn="l"/>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return n % 2 == 1;</a:t>
            </a:r>
          </a:p>
          <a:p>
            <a:pPr algn="l"/>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087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782300" cy="1157288"/>
          </a:xfrm>
        </p:spPr>
        <p:txBody>
          <a:bodyPr>
            <a:normAutofit/>
          </a:bodyPr>
          <a:lstStyle/>
          <a:p>
            <a:r>
              <a:rPr lang="en-US"/>
              <a:t>How many computers do you interact with in a day?</a:t>
            </a:r>
          </a:p>
        </p:txBody>
      </p:sp>
      <p:sp>
        <p:nvSpPr>
          <p:cNvPr id="3" name="Content Placeholder 2"/>
          <p:cNvSpPr>
            <a:spLocks noGrp="1"/>
          </p:cNvSpPr>
          <p:nvPr>
            <p:ph idx="1"/>
          </p:nvPr>
        </p:nvSpPr>
        <p:spPr/>
        <p:txBody>
          <a:bodyPr/>
          <a:lstStyle/>
          <a:p>
            <a:endParaRPr lang="en-US"/>
          </a:p>
        </p:txBody>
      </p:sp>
    </p:spTree>
    <p:custDataLst>
      <p:tags r:id="rId1"/>
    </p:custDataLst>
    <p:extLst>
      <p:ext uri="{BB962C8B-B14F-4D97-AF65-F5344CB8AC3E}">
        <p14:creationId xmlns:p14="http://schemas.microsoft.com/office/powerpoint/2010/main" val="3126224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Errors: Documentation	</a:t>
            </a:r>
          </a:p>
        </p:txBody>
      </p:sp>
      <p:sp>
        <p:nvSpPr>
          <p:cNvPr id="3" name="Content Placeholder 2"/>
          <p:cNvSpPr>
            <a:spLocks noGrp="1"/>
          </p:cNvSpPr>
          <p:nvPr>
            <p:ph idx="1"/>
          </p:nvPr>
        </p:nvSpPr>
        <p:spPr>
          <a:xfrm>
            <a:off x="586740" y="1350159"/>
            <a:ext cx="11018520" cy="1612749"/>
          </a:xfrm>
        </p:spPr>
        <p:txBody>
          <a:bodyPr>
            <a:noAutofit/>
          </a:bodyPr>
          <a:lstStyle/>
          <a:p>
            <a:r>
              <a:rPr lang="en-US" b="1"/>
              <a:t>Documentation </a:t>
            </a:r>
            <a:r>
              <a:rPr lang="en-US" sz="2000"/>
              <a:t>refers to elements of the code that help a reader understand</a:t>
            </a:r>
          </a:p>
          <a:p>
            <a:r>
              <a:rPr lang="en-US" sz="2000"/>
              <a:t>Comments are messages that are ignored when your code is compiled</a:t>
            </a:r>
          </a:p>
          <a:p>
            <a:pPr lvl="1"/>
            <a:r>
              <a:rPr lang="en-US"/>
              <a:t>Single line comments: </a:t>
            </a:r>
            <a:br>
              <a:rPr lang="en-US"/>
            </a:br>
            <a:br>
              <a:rPr lang="en-US"/>
            </a:br>
            <a:r>
              <a:rPr lang="en-US">
                <a:latin typeface="Courier New" panose="02070309020205020404" pitchFamily="49" charset="0"/>
                <a:cs typeface="Courier New" panose="02070309020205020404" pitchFamily="49" charset="0"/>
              </a:rPr>
              <a:t>// this is a single-line comment</a:t>
            </a:r>
            <a:br>
              <a:rPr lang="en-US">
                <a:latin typeface="Courier New" panose="02070309020205020404" pitchFamily="49" charset="0"/>
                <a:cs typeface="Courier New" panose="02070309020205020404" pitchFamily="49" charset="0"/>
              </a:rPr>
            </a:br>
            <a:endParaRPr lang="en-US">
              <a:latin typeface="Courier New" panose="02070309020205020404" pitchFamily="49" charset="0"/>
              <a:cs typeface="Courier New" panose="02070309020205020404" pitchFamily="49" charset="0"/>
            </a:endParaRPr>
          </a:p>
          <a:p>
            <a:pPr lvl="1"/>
            <a:r>
              <a:rPr lang="en-US"/>
              <a:t>Multi-line (or C-style) comments: </a:t>
            </a:r>
            <a:br>
              <a:rPr lang="en-US"/>
            </a:br>
            <a:br>
              <a:rPr lang="en-US"/>
            </a:br>
            <a:r>
              <a:rPr lang="en-US">
                <a:latin typeface="Courier New" panose="02070309020205020404" pitchFamily="49" charset="0"/>
                <a:cs typeface="Courier New" panose="02070309020205020404" pitchFamily="49" charset="0"/>
              </a:rPr>
              <a:t>/* this is a </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multi-line comment */</a:t>
            </a:r>
          </a:p>
          <a:p>
            <a:pPr lvl="1"/>
            <a:endParaRPr lang="en-US">
              <a:latin typeface="Courier New" panose="02070309020205020404" pitchFamily="49" charset="0"/>
              <a:cs typeface="Courier New" panose="02070309020205020404" pitchFamily="49" charset="0"/>
            </a:endParaRPr>
          </a:p>
          <a:p>
            <a:pPr lvl="1"/>
            <a:r>
              <a:rPr lang="en-US">
                <a:cs typeface="Courier New" panose="02070309020205020404" pitchFamily="49" charset="0"/>
              </a:rPr>
              <a:t>Describe behavior of large portions of code.</a:t>
            </a:r>
          </a:p>
          <a:p>
            <a:pPr lvl="1"/>
            <a:r>
              <a:rPr lang="en-US">
                <a:cs typeface="Courier New" panose="02070309020205020404" pitchFamily="49" charset="0"/>
              </a:rPr>
              <a:t>Explain complicated lines of code.</a:t>
            </a:r>
          </a:p>
          <a:p>
            <a:pPr lvl="1"/>
            <a:r>
              <a:rPr lang="en-US">
                <a:cs typeface="Courier New" panose="02070309020205020404" pitchFamily="49" charset="0"/>
              </a:rPr>
              <a:t>Comment out lines of code to deactivate</a:t>
            </a:r>
            <a:br>
              <a:rPr lang="en-US">
                <a:cs typeface="Courier New" panose="02070309020205020404" pitchFamily="49" charset="0"/>
              </a:rPr>
            </a:br>
            <a:r>
              <a:rPr lang="en-US">
                <a:cs typeface="Courier New" panose="02070309020205020404" pitchFamily="49" charset="0"/>
              </a:rPr>
              <a:t>while debugging.</a:t>
            </a:r>
          </a:p>
          <a:p>
            <a:pPr marL="457200" lvl="1" indent="0">
              <a:buNone/>
            </a:pPr>
            <a:r>
              <a:rPr lang="en-US">
                <a:latin typeface="Courier New" panose="02070309020205020404" pitchFamily="49" charset="0"/>
                <a:cs typeface="Courier New" panose="02070309020205020404" pitchFamily="49" charset="0"/>
              </a:rPr>
              <a:t>						</a:t>
            </a:r>
          </a:p>
          <a:p>
            <a:pPr marL="457200" lvl="1" indent="0">
              <a:buNone/>
            </a:pPr>
            <a:r>
              <a:rPr lang="en-US">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0BACCBE7-5923-4FA9-9327-502294017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819" y="2640115"/>
            <a:ext cx="5267979" cy="3504819"/>
          </a:xfrm>
          <a:prstGeom prst="rect">
            <a:avLst/>
          </a:prstGeom>
        </p:spPr>
      </p:pic>
    </p:spTree>
    <p:extLst>
      <p:ext uri="{BB962C8B-B14F-4D97-AF65-F5344CB8AC3E}">
        <p14:creationId xmlns:p14="http://schemas.microsoft.com/office/powerpoint/2010/main" val="1066577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Errors: Identifiers	</a:t>
            </a:r>
          </a:p>
        </p:txBody>
      </p:sp>
      <p:sp>
        <p:nvSpPr>
          <p:cNvPr id="3" name="Content Placeholder 2"/>
          <p:cNvSpPr>
            <a:spLocks noGrp="1"/>
          </p:cNvSpPr>
          <p:nvPr>
            <p:ph idx="1"/>
          </p:nvPr>
        </p:nvSpPr>
        <p:spPr>
          <a:xfrm>
            <a:off x="586740" y="1350159"/>
            <a:ext cx="11018520" cy="1612749"/>
          </a:xfrm>
        </p:spPr>
        <p:txBody>
          <a:bodyPr>
            <a:noAutofit/>
          </a:bodyPr>
          <a:lstStyle/>
          <a:p>
            <a:r>
              <a:rPr lang="en-US" b="1">
                <a:cs typeface="Courier New" panose="02070309020205020404" pitchFamily="49" charset="0"/>
              </a:rPr>
              <a:t>Identifiers </a:t>
            </a:r>
            <a:r>
              <a:rPr lang="en-US" sz="2000">
                <a:cs typeface="Courier New" panose="02070309020205020404" pitchFamily="49" charset="0"/>
              </a:rPr>
              <a:t>are the names of classes, variables, and functions.</a:t>
            </a:r>
          </a:p>
          <a:p>
            <a:pPr lvl="1"/>
            <a:r>
              <a:rPr lang="en-US">
                <a:cs typeface="Courier New" panose="02070309020205020404" pitchFamily="49" charset="0"/>
              </a:rPr>
              <a:t>Identifiers are single words.</a:t>
            </a:r>
          </a:p>
          <a:p>
            <a:pPr lvl="1"/>
            <a:r>
              <a:rPr lang="en-US">
                <a:cs typeface="Courier New" panose="02070309020205020404" pitchFamily="49" charset="0"/>
              </a:rPr>
              <a:t>Classes start with Capital Letters. </a:t>
            </a:r>
            <a:br>
              <a:rPr lang="en-US">
                <a:cs typeface="Courier New" panose="02070309020205020404" pitchFamily="49" charset="0"/>
              </a:rPr>
            </a:br>
            <a:br>
              <a:rPr lang="en-US">
                <a:cs typeface="Courier New" panose="02070309020205020404" pitchFamily="49" charset="0"/>
              </a:rPr>
            </a:br>
            <a:r>
              <a:rPr lang="en-US">
                <a:cs typeface="Courier New" panose="02070309020205020404" pitchFamily="49" charset="0"/>
              </a:rPr>
              <a:t>	</a:t>
            </a:r>
            <a:r>
              <a:rPr lang="en-US" err="1">
                <a:latin typeface="Courier New" panose="02070309020205020404" pitchFamily="49" charset="0"/>
                <a:cs typeface="Courier New" panose="02070309020205020404" pitchFamily="49" charset="0"/>
              </a:rPr>
              <a:t>MyClass</a:t>
            </a:r>
            <a:r>
              <a:rPr lang="en-US">
                <a:latin typeface="Courier New" panose="02070309020205020404" pitchFamily="49" charset="0"/>
                <a:cs typeface="Courier New" panose="02070309020205020404" pitchFamily="49" charset="0"/>
              </a:rPr>
              <a:t>, Student</a:t>
            </a:r>
            <a:br>
              <a:rPr lang="en-US">
                <a:latin typeface="Courier New" panose="02070309020205020404" pitchFamily="49" charset="0"/>
                <a:cs typeface="Courier New" panose="02070309020205020404" pitchFamily="49" charset="0"/>
              </a:rPr>
            </a:br>
            <a:endParaRPr lang="en-US">
              <a:cs typeface="Courier New" panose="02070309020205020404" pitchFamily="49" charset="0"/>
            </a:endParaRPr>
          </a:p>
          <a:p>
            <a:pPr lvl="1"/>
            <a:r>
              <a:rPr lang="en-US">
                <a:cs typeface="Courier New" panose="02070309020205020404" pitchFamily="49" charset="0"/>
              </a:rPr>
              <a:t>Variables and functions should use camelCase.</a:t>
            </a:r>
            <a:br>
              <a:rPr lang="en-US">
                <a:cs typeface="Courier New" panose="02070309020205020404" pitchFamily="49" charset="0"/>
              </a:rPr>
            </a:br>
            <a:br>
              <a:rPr lang="en-US">
                <a:cs typeface="Courier New" panose="02070309020205020404" pitchFamily="49" charset="0"/>
              </a:rPr>
            </a:br>
            <a:r>
              <a:rPr lang="en-US">
                <a:cs typeface="Courier New" panose="02070309020205020404" pitchFamily="49" charset="0"/>
              </a:rPr>
              <a:t>	</a:t>
            </a:r>
            <a:r>
              <a:rPr lang="en-US" err="1">
                <a:latin typeface="Courier New" panose="02070309020205020404" pitchFamily="49" charset="0"/>
                <a:cs typeface="Courier New" panose="02070309020205020404" pitchFamily="49" charset="0"/>
              </a:rPr>
              <a:t>userInput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birthDate</a:t>
            </a:r>
            <a:endParaRPr lang="en-US">
              <a:cs typeface="Courier New" panose="02070309020205020404" pitchFamily="49" charset="0"/>
            </a:endParaRPr>
          </a:p>
          <a:p>
            <a:pPr lvl="1"/>
            <a:endParaRPr lang="en-US">
              <a:cs typeface="Courier New" panose="02070309020205020404" pitchFamily="49" charset="0"/>
            </a:endParaRPr>
          </a:p>
          <a:p>
            <a:pPr lvl="1"/>
            <a:r>
              <a:rPr lang="en-US">
                <a:cs typeface="Courier New" panose="02070309020205020404" pitchFamily="49" charset="0"/>
              </a:rPr>
              <a:t>Good names can make the code easier to understand and easier to debug.</a:t>
            </a:r>
          </a:p>
          <a:p>
            <a:pPr lvl="2"/>
            <a:r>
              <a:rPr lang="en-US">
                <a:cs typeface="Courier New" panose="02070309020205020404" pitchFamily="49" charset="0"/>
              </a:rPr>
              <a:t>Good: </a:t>
            </a:r>
            <a:r>
              <a:rPr lang="en-US" err="1">
                <a:latin typeface="Courier New" panose="02070309020205020404" pitchFamily="49" charset="0"/>
                <a:cs typeface="Courier New" panose="02070309020205020404" pitchFamily="49" charset="0"/>
              </a:rPr>
              <a:t>userAge</a:t>
            </a:r>
            <a:r>
              <a:rPr lang="en-US">
                <a:latin typeface="Courier New" panose="02070309020205020404" pitchFamily="49" charset="0"/>
                <a:cs typeface="Courier New" panose="02070309020205020404" pitchFamily="49" charset="0"/>
              </a:rPr>
              <a:t>, month, </a:t>
            </a:r>
            <a:r>
              <a:rPr lang="en-US" err="1">
                <a:latin typeface="Courier New" panose="02070309020205020404" pitchFamily="49" charset="0"/>
                <a:cs typeface="Courier New" panose="02070309020205020404" pitchFamily="49" charset="0"/>
              </a:rPr>
              <a:t>doubleNumber</a:t>
            </a:r>
            <a:r>
              <a:rPr lang="en-US">
                <a:latin typeface="Courier New" panose="02070309020205020404" pitchFamily="49" charset="0"/>
                <a:cs typeface="Courier New" panose="02070309020205020404" pitchFamily="49" charset="0"/>
              </a:rPr>
              <a:t>(int n)</a:t>
            </a:r>
          </a:p>
          <a:p>
            <a:pPr lvl="2"/>
            <a:r>
              <a:rPr lang="en-US">
                <a:cs typeface="Courier New" panose="02070309020205020404" pitchFamily="49" charset="0"/>
              </a:rPr>
              <a:t>Bad: </a:t>
            </a:r>
            <a:r>
              <a:rPr lang="en-US" err="1">
                <a:latin typeface="Courier New" panose="02070309020205020404" pitchFamily="49" charset="0"/>
                <a:cs typeface="Courier New" panose="02070309020205020404" pitchFamily="49" charset="0"/>
              </a:rPr>
              <a:t>aaa</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bbb</a:t>
            </a:r>
            <a:r>
              <a:rPr lang="en-US">
                <a:latin typeface="Courier New" panose="02070309020205020404" pitchFamily="49" charset="0"/>
                <a:cs typeface="Courier New" panose="02070309020205020404" pitchFamily="49" charset="0"/>
              </a:rPr>
              <a:t>, ccc, thing(), </a:t>
            </a:r>
            <a:r>
              <a:rPr lang="en-US" err="1">
                <a:latin typeface="Courier New" panose="02070309020205020404" pitchFamily="49" charset="0"/>
                <a:cs typeface="Courier New" panose="02070309020205020404" pitchFamily="49" charset="0"/>
              </a:rPr>
              <a:t>reallyImportantVariableThatIUseLaterInTheProgram</a:t>
            </a:r>
            <a:endParaRPr lang="en-US">
              <a:latin typeface="Courier New" panose="02070309020205020404" pitchFamily="49" charset="0"/>
              <a:cs typeface="Courier New" panose="02070309020205020404" pitchFamily="49" charset="0"/>
            </a:endParaRPr>
          </a:p>
          <a:p>
            <a:pPr marL="228600" lvl="1" indent="0">
              <a:buNone/>
            </a:pPr>
            <a:endParaRPr lang="en-US">
              <a:cs typeface="Courier New" panose="02070309020205020404" pitchFamily="49" charset="0"/>
            </a:endParaRPr>
          </a:p>
          <a:p>
            <a:pPr marL="457200" lvl="1" indent="0">
              <a:buNone/>
            </a:pPr>
            <a:r>
              <a:rPr lang="en-US">
                <a:latin typeface="Courier New" panose="02070309020205020404" pitchFamily="49" charset="0"/>
                <a:cs typeface="Courier New" panose="02070309020205020404" pitchFamily="49" charset="0"/>
              </a:rPr>
              <a:t>						</a:t>
            </a:r>
          </a:p>
          <a:p>
            <a:pPr marL="457200" lvl="1" indent="0">
              <a:buNone/>
            </a:pPr>
            <a:r>
              <a:rPr lang="en-US">
                <a:latin typeface="Courier New" panose="02070309020205020404" pitchFamily="49" charset="0"/>
                <a:cs typeface="Courier New" panose="02070309020205020404" pitchFamily="49" charset="0"/>
              </a:rPr>
              <a:t>	</a:t>
            </a:r>
          </a:p>
        </p:txBody>
      </p:sp>
      <p:pic>
        <p:nvPicPr>
          <p:cNvPr id="5" name="Graphic 4" descr="Employee badge">
            <a:extLst>
              <a:ext uri="{FF2B5EF4-FFF2-40B4-BE49-F238E27FC236}">
                <a16:creationId xmlns:a16="http://schemas.microsoft.com/office/drawing/2014/main" id="{34ACC782-3824-4294-A29E-789B8F7EEA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2" y="1207260"/>
            <a:ext cx="3485388" cy="3485388"/>
          </a:xfrm>
          <a:prstGeom prst="rect">
            <a:avLst/>
          </a:prstGeom>
        </p:spPr>
      </p:pic>
    </p:spTree>
    <p:extLst>
      <p:ext uri="{BB962C8B-B14F-4D97-AF65-F5344CB8AC3E}">
        <p14:creationId xmlns:p14="http://schemas.microsoft.com/office/powerpoint/2010/main" val="3695221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Errors: More readability tips	</a:t>
            </a:r>
          </a:p>
        </p:txBody>
      </p:sp>
      <p:sp>
        <p:nvSpPr>
          <p:cNvPr id="3" name="Content Placeholder 2"/>
          <p:cNvSpPr>
            <a:spLocks noGrp="1"/>
          </p:cNvSpPr>
          <p:nvPr>
            <p:ph idx="1"/>
          </p:nvPr>
        </p:nvSpPr>
        <p:spPr>
          <a:xfrm>
            <a:off x="586740" y="1350159"/>
            <a:ext cx="11018520" cy="1612749"/>
          </a:xfrm>
        </p:spPr>
        <p:txBody>
          <a:bodyPr>
            <a:noAutofit/>
          </a:bodyPr>
          <a:lstStyle/>
          <a:p>
            <a:r>
              <a:rPr lang="en-US">
                <a:cs typeface="Courier New" panose="02070309020205020404" pitchFamily="49" charset="0"/>
              </a:rPr>
              <a:t>Readable code is easier to work on debug.</a:t>
            </a:r>
          </a:p>
          <a:p>
            <a:r>
              <a:rPr lang="en-US">
                <a:cs typeface="Courier New" panose="02070309020205020404" pitchFamily="49" charset="0"/>
              </a:rPr>
              <a:t>Use consistent spacing and indentation.</a:t>
            </a:r>
          </a:p>
          <a:p>
            <a:r>
              <a:rPr lang="en-US">
                <a:cs typeface="Courier New" panose="02070309020205020404" pitchFamily="49" charset="0"/>
              </a:rPr>
              <a:t>Use line breaks to make long lines more readable.</a:t>
            </a:r>
          </a:p>
          <a:p>
            <a:r>
              <a:rPr lang="en-US">
                <a:cs typeface="Courier New" panose="02070309020205020404" pitchFamily="49" charset="0"/>
              </a:rPr>
              <a:t>Use complete sentences and proper spelling/grammar in comments.</a:t>
            </a:r>
          </a:p>
          <a:p>
            <a:pPr marL="228600" lvl="1" indent="0">
              <a:buNone/>
            </a:pPr>
            <a:endParaRPr lang="en-US">
              <a:cs typeface="Courier New" panose="02070309020205020404" pitchFamily="49" charset="0"/>
            </a:endParaRPr>
          </a:p>
          <a:p>
            <a:pPr marL="457200" lvl="1" indent="0">
              <a:buNone/>
            </a:pPr>
            <a:r>
              <a:rPr lang="en-US">
                <a:latin typeface="Courier New" panose="02070309020205020404" pitchFamily="49" charset="0"/>
                <a:cs typeface="Courier New" panose="02070309020205020404" pitchFamily="49" charset="0"/>
              </a:rPr>
              <a:t>						</a:t>
            </a:r>
          </a:p>
          <a:p>
            <a:pPr marL="457200" lvl="1" indent="0">
              <a:buNone/>
            </a:pPr>
            <a:r>
              <a:rPr lang="en-US">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99403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Fixing errors: Common Mistakes to Check For</a:t>
            </a:r>
          </a:p>
        </p:txBody>
      </p:sp>
      <p:sp>
        <p:nvSpPr>
          <p:cNvPr id="3" name="Content Placeholder 2"/>
          <p:cNvSpPr>
            <a:spLocks noGrp="1"/>
          </p:cNvSpPr>
          <p:nvPr>
            <p:ph sz="half" idx="1"/>
          </p:nvPr>
        </p:nvSpPr>
        <p:spPr>
          <a:xfrm>
            <a:off x="838200" y="1825625"/>
            <a:ext cx="10515600" cy="5084469"/>
          </a:xfrm>
        </p:spPr>
        <p:txBody>
          <a:bodyPr/>
          <a:lstStyle/>
          <a:p>
            <a:r>
              <a:rPr lang="en-US"/>
              <a:t>File name matches class name</a:t>
            </a:r>
          </a:p>
          <a:p>
            <a:r>
              <a:rPr lang="en-US"/>
              <a:t>Keywords and identifiers are </a:t>
            </a:r>
            <a:r>
              <a:rPr lang="en-US" err="1"/>
              <a:t>speled</a:t>
            </a:r>
            <a:r>
              <a:rPr lang="en-US"/>
              <a:t> correctly</a:t>
            </a:r>
          </a:p>
          <a:p>
            <a:r>
              <a:rPr lang="en-US"/>
              <a:t>Keywords and identifiers are </a:t>
            </a:r>
            <a:r>
              <a:rPr lang="en-US" err="1"/>
              <a:t>caPitaliZed</a:t>
            </a:r>
            <a:r>
              <a:rPr lang="en-US"/>
              <a:t> correctly</a:t>
            </a:r>
          </a:p>
          <a:p>
            <a:r>
              <a:rPr lang="en-US"/>
              <a:t>All statements end in a semicolon;</a:t>
            </a:r>
          </a:p>
          <a:p>
            <a:r>
              <a:rPr lang="en-US"/>
              <a:t>Packages are included.</a:t>
            </a:r>
          </a:p>
          <a:p>
            <a:r>
              <a:rPr lang="en-US"/>
              <a:t>Strings are enclosed in “quotation marks”</a:t>
            </a:r>
          </a:p>
          <a:p>
            <a:r>
              <a:rPr lang="en-US"/>
              <a:t>There are no extra, punctuation marks.</a:t>
            </a:r>
          </a:p>
          <a:p>
            <a:r>
              <a:rPr lang="en-US"/>
              <a:t>All {open-braces are paired with closed-braces</a:t>
            </a:r>
          </a:p>
          <a:p>
            <a:endParaRPr lang="en-US"/>
          </a:p>
          <a:p>
            <a:endParaRPr lang="en-US"/>
          </a:p>
        </p:txBody>
      </p:sp>
      <p:pic>
        <p:nvPicPr>
          <p:cNvPr id="6" name="Picture 5" descr="Productive Team Sasquatch">
            <a:extLst>
              <a:ext uri="{FF2B5EF4-FFF2-40B4-BE49-F238E27FC236}">
                <a16:creationId xmlns:a16="http://schemas.microsoft.com/office/drawing/2014/main" id="{EB4111E6-F051-4202-9627-1C9CC106F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550" y="1165479"/>
            <a:ext cx="2381250" cy="2381250"/>
          </a:xfrm>
          <a:prstGeom prst="rect">
            <a:avLst/>
          </a:prstGeom>
        </p:spPr>
      </p:pic>
    </p:spTree>
    <p:extLst>
      <p:ext uri="{BB962C8B-B14F-4D97-AF65-F5344CB8AC3E}">
        <p14:creationId xmlns:p14="http://schemas.microsoft.com/office/powerpoint/2010/main" val="2932671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Fixing errors: Error messages</a:t>
            </a:r>
          </a:p>
        </p:txBody>
      </p:sp>
      <p:sp>
        <p:nvSpPr>
          <p:cNvPr id="3" name="Content Placeholder 2"/>
          <p:cNvSpPr>
            <a:spLocks noGrp="1"/>
          </p:cNvSpPr>
          <p:nvPr>
            <p:ph idx="1"/>
          </p:nvPr>
        </p:nvSpPr>
        <p:spPr>
          <a:xfrm>
            <a:off x="584200" y="1435503"/>
            <a:ext cx="11018520" cy="2499146"/>
          </a:xfrm>
        </p:spPr>
        <p:txBody>
          <a:bodyPr/>
          <a:lstStyle/>
          <a:p>
            <a:pPr marL="514350" indent="-514350">
              <a:buFont typeface="+mj-lt"/>
              <a:buAutoNum type="arabicPeriod"/>
            </a:pPr>
            <a:r>
              <a:rPr lang="en-US"/>
              <a:t>Ignore the parts you don’t understand</a:t>
            </a:r>
          </a:p>
          <a:p>
            <a:pPr marL="514350" indent="-514350">
              <a:buFont typeface="+mj-lt"/>
              <a:buAutoNum type="arabicPeriod"/>
            </a:pPr>
            <a:r>
              <a:rPr lang="en-US"/>
              <a:t>Look for the line number</a:t>
            </a:r>
          </a:p>
          <a:p>
            <a:pPr marL="514350" indent="-514350">
              <a:buFont typeface="+mj-lt"/>
              <a:buAutoNum type="arabicPeriod"/>
            </a:pPr>
            <a:r>
              <a:rPr lang="en-US"/>
              <a:t>Look at that line in the code</a:t>
            </a:r>
          </a:p>
          <a:p>
            <a:pPr marL="514350" indent="-514350">
              <a:buFont typeface="+mj-lt"/>
              <a:buAutoNum type="arabicPeriod"/>
            </a:pPr>
            <a:r>
              <a:rPr lang="en-US"/>
              <a:t>Look at the line above that line</a:t>
            </a:r>
          </a:p>
          <a:p>
            <a:pPr marL="514350" indent="-514350">
              <a:buFont typeface="+mj-lt"/>
              <a:buAutoNum type="arabicPeriod"/>
            </a:pPr>
            <a:r>
              <a:rPr lang="en-US"/>
              <a:t>Copy and paste the error message into a search engine</a:t>
            </a:r>
          </a:p>
        </p:txBody>
      </p:sp>
      <p:pic>
        <p:nvPicPr>
          <p:cNvPr id="6" name="Picture 5" descr="Emails Team Sasquatch">
            <a:extLst>
              <a:ext uri="{FF2B5EF4-FFF2-40B4-BE49-F238E27FC236}">
                <a16:creationId xmlns:a16="http://schemas.microsoft.com/office/drawing/2014/main" id="{9CF3C6F5-DD08-4940-9829-392463C22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8463" y="734199"/>
            <a:ext cx="2381250" cy="2381250"/>
          </a:xfrm>
          <a:prstGeom prst="rect">
            <a:avLst/>
          </a:prstGeom>
        </p:spPr>
      </p:pic>
    </p:spTree>
    <p:extLst>
      <p:ext uri="{BB962C8B-B14F-4D97-AF65-F5344CB8AC3E}">
        <p14:creationId xmlns:p14="http://schemas.microsoft.com/office/powerpoint/2010/main" val="340823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3D4B-F796-4EAE-AA47-1227A66042A2}"/>
              </a:ext>
            </a:extLst>
          </p:cNvPr>
          <p:cNvSpPr>
            <a:spLocks noGrp="1"/>
          </p:cNvSpPr>
          <p:nvPr>
            <p:ph type="title"/>
          </p:nvPr>
        </p:nvSpPr>
        <p:spPr/>
        <p:txBody>
          <a:bodyPr/>
          <a:lstStyle/>
          <a:p>
            <a:r>
              <a:rPr lang="en-US"/>
              <a:t>Fixing Errors: Debugging</a:t>
            </a:r>
          </a:p>
        </p:txBody>
      </p:sp>
      <p:sp>
        <p:nvSpPr>
          <p:cNvPr id="3" name="Content Placeholder 2">
            <a:extLst>
              <a:ext uri="{FF2B5EF4-FFF2-40B4-BE49-F238E27FC236}">
                <a16:creationId xmlns:a16="http://schemas.microsoft.com/office/drawing/2014/main" id="{A5BD62E0-7A79-4705-BD69-AB8BD575E88D}"/>
              </a:ext>
            </a:extLst>
          </p:cNvPr>
          <p:cNvSpPr>
            <a:spLocks noGrp="1"/>
          </p:cNvSpPr>
          <p:nvPr>
            <p:ph idx="1"/>
          </p:nvPr>
        </p:nvSpPr>
        <p:spPr>
          <a:xfrm>
            <a:off x="584200" y="1435503"/>
            <a:ext cx="8393303" cy="3003899"/>
          </a:xfrm>
        </p:spPr>
        <p:txBody>
          <a:bodyPr/>
          <a:lstStyle/>
          <a:p>
            <a:r>
              <a:rPr lang="en-US"/>
              <a:t>Find where the bad output is coming from and trace backwards.</a:t>
            </a:r>
          </a:p>
          <a:p>
            <a:r>
              <a:rPr lang="en-US"/>
              <a:t>Add print statements to ensure variables are the values you think they are.</a:t>
            </a:r>
          </a:p>
          <a:p>
            <a:r>
              <a:rPr lang="en-US"/>
              <a:t>Debug lines of code to deactivate them.</a:t>
            </a:r>
          </a:p>
          <a:p>
            <a:pPr lvl="1"/>
            <a:r>
              <a:rPr lang="en-US"/>
              <a:t>If the error persists, that line is good</a:t>
            </a:r>
          </a:p>
          <a:p>
            <a:pPr lvl="1"/>
            <a:r>
              <a:rPr lang="en-US"/>
              <a:t>If the error goes away (or you get a new error), the error is in that line</a:t>
            </a:r>
          </a:p>
          <a:p>
            <a:pPr lvl="1"/>
            <a:r>
              <a:rPr lang="en-US"/>
              <a:t>If you get a different (but not new) error you will need to find another way to test. </a:t>
            </a:r>
          </a:p>
        </p:txBody>
      </p:sp>
      <p:pic>
        <p:nvPicPr>
          <p:cNvPr id="5" name="Picture 4" descr="Squash Team Sasquatch">
            <a:extLst>
              <a:ext uri="{FF2B5EF4-FFF2-40B4-BE49-F238E27FC236}">
                <a16:creationId xmlns:a16="http://schemas.microsoft.com/office/drawing/2014/main" id="{337F24E7-EDFC-4BF5-89AC-AD4439A10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487" y="457200"/>
            <a:ext cx="2381250" cy="2381250"/>
          </a:xfrm>
          <a:prstGeom prst="rect">
            <a:avLst/>
          </a:prstGeom>
        </p:spPr>
      </p:pic>
    </p:spTree>
    <p:extLst>
      <p:ext uri="{BB962C8B-B14F-4D97-AF65-F5344CB8AC3E}">
        <p14:creationId xmlns:p14="http://schemas.microsoft.com/office/powerpoint/2010/main" val="431919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74D8-E8E2-43FF-8A14-99C9F0B3C52E}"/>
              </a:ext>
            </a:extLst>
          </p:cNvPr>
          <p:cNvSpPr>
            <a:spLocks noGrp="1"/>
          </p:cNvSpPr>
          <p:nvPr>
            <p:ph type="title"/>
          </p:nvPr>
        </p:nvSpPr>
        <p:spPr/>
        <p:txBody>
          <a:bodyPr/>
          <a:lstStyle/>
          <a:p>
            <a:r>
              <a:rPr lang="en-US"/>
              <a:t>Finding Errors: Testing</a:t>
            </a:r>
          </a:p>
        </p:txBody>
      </p:sp>
      <p:sp>
        <p:nvSpPr>
          <p:cNvPr id="3" name="Content Placeholder 2">
            <a:extLst>
              <a:ext uri="{FF2B5EF4-FFF2-40B4-BE49-F238E27FC236}">
                <a16:creationId xmlns:a16="http://schemas.microsoft.com/office/drawing/2014/main" id="{7FF83EE5-2C8E-42B7-A562-343C3C8C761A}"/>
              </a:ext>
            </a:extLst>
          </p:cNvPr>
          <p:cNvSpPr>
            <a:spLocks noGrp="1"/>
          </p:cNvSpPr>
          <p:nvPr>
            <p:ph idx="1"/>
          </p:nvPr>
        </p:nvSpPr>
        <p:spPr>
          <a:xfrm>
            <a:off x="584200" y="1435503"/>
            <a:ext cx="11018520" cy="5010602"/>
          </a:xfrm>
        </p:spPr>
        <p:txBody>
          <a:bodyPr/>
          <a:lstStyle/>
          <a:p>
            <a:r>
              <a:rPr lang="en-US"/>
              <a:t>Test a variety of likely values</a:t>
            </a:r>
          </a:p>
          <a:p>
            <a:pPr lvl="1"/>
            <a:r>
              <a:rPr lang="en-US"/>
              <a:t>High numbers</a:t>
            </a:r>
          </a:p>
          <a:p>
            <a:pPr lvl="1"/>
            <a:r>
              <a:rPr lang="en-US"/>
              <a:t>Low numbers</a:t>
            </a:r>
          </a:p>
          <a:p>
            <a:pPr lvl="1"/>
            <a:r>
              <a:rPr lang="en-US"/>
              <a:t>Zero</a:t>
            </a:r>
          </a:p>
          <a:p>
            <a:pPr lvl="1"/>
            <a:r>
              <a:rPr lang="en-US"/>
              <a:t>Negative numbers</a:t>
            </a:r>
          </a:p>
          <a:p>
            <a:pPr lvl="1"/>
            <a:r>
              <a:rPr lang="en-US"/>
              <a:t>Right answers</a:t>
            </a:r>
          </a:p>
          <a:p>
            <a:pPr lvl="1"/>
            <a:r>
              <a:rPr lang="en-US"/>
              <a:t>Wrong answers</a:t>
            </a:r>
          </a:p>
          <a:p>
            <a:r>
              <a:rPr lang="en-US"/>
              <a:t>Test unlikely values</a:t>
            </a:r>
          </a:p>
          <a:p>
            <a:pPr lvl="1"/>
            <a:r>
              <a:rPr lang="en-US"/>
              <a:t>Letters when there should be numbers</a:t>
            </a:r>
          </a:p>
          <a:p>
            <a:pPr lvl="1"/>
            <a:r>
              <a:rPr lang="en-US"/>
              <a:t>Numbers when there should be letters</a:t>
            </a:r>
          </a:p>
          <a:p>
            <a:pPr lvl="1"/>
            <a:r>
              <a:rPr lang="en-US"/>
              <a:t>No value</a:t>
            </a:r>
          </a:p>
          <a:p>
            <a:pPr lvl="1"/>
            <a:r>
              <a:rPr lang="en-US"/>
              <a:t>What it would look like if a cat walked across the keyboard.</a:t>
            </a:r>
          </a:p>
          <a:p>
            <a:pPr lvl="1"/>
            <a:endParaRPr lang="en-US"/>
          </a:p>
        </p:txBody>
      </p:sp>
      <p:pic>
        <p:nvPicPr>
          <p:cNvPr id="5" name="Picture 4" descr="Deadline Team Sasquatch">
            <a:extLst>
              <a:ext uri="{FF2B5EF4-FFF2-40B4-BE49-F238E27FC236}">
                <a16:creationId xmlns:a16="http://schemas.microsoft.com/office/drawing/2014/main" id="{8C3BA570-87AB-4ABC-9471-08E71DB0A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351" y="909447"/>
            <a:ext cx="2381250" cy="2381250"/>
          </a:xfrm>
          <a:prstGeom prst="rect">
            <a:avLst/>
          </a:prstGeom>
        </p:spPr>
      </p:pic>
    </p:spTree>
    <p:extLst>
      <p:ext uri="{BB962C8B-B14F-4D97-AF65-F5344CB8AC3E}">
        <p14:creationId xmlns:p14="http://schemas.microsoft.com/office/powerpoint/2010/main" val="1218462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93863"/>
            <a:ext cx="9144000" cy="2387600"/>
          </a:xfrm>
        </p:spPr>
        <p:txBody>
          <a:bodyPr>
            <a:normAutofit/>
          </a:bodyPr>
          <a:lstStyle/>
          <a:p>
            <a:r>
              <a:rPr lang="en-US" sz="5400"/>
              <a:t>Worksheet 1.4</a:t>
            </a:r>
          </a:p>
        </p:txBody>
      </p:sp>
    </p:spTree>
    <p:extLst>
      <p:ext uri="{BB962C8B-B14F-4D97-AF65-F5344CB8AC3E}">
        <p14:creationId xmlns:p14="http://schemas.microsoft.com/office/powerpoint/2010/main" val="30776885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a:xfrm>
            <a:off x="584200" y="1435503"/>
            <a:ext cx="11018520" cy="1465016"/>
          </a:xfrm>
        </p:spPr>
        <p:txBody>
          <a:bodyPr/>
          <a:lstStyle/>
          <a:p>
            <a:r>
              <a:rPr lang="en-US" dirty="0"/>
              <a:t>Read 1.3 in your textbook. (p.24-28)</a:t>
            </a:r>
          </a:p>
          <a:p>
            <a:endParaRPr lang="en-US" dirty="0"/>
          </a:p>
          <a:p>
            <a:r>
              <a:rPr lang="en-US" dirty="0"/>
              <a:t>Complete chapter 1 exercises 6 – 9 (p. 55)</a:t>
            </a:r>
          </a:p>
        </p:txBody>
      </p:sp>
    </p:spTree>
    <p:extLst>
      <p:ext uri="{BB962C8B-B14F-4D97-AF65-F5344CB8AC3E}">
        <p14:creationId xmlns:p14="http://schemas.microsoft.com/office/powerpoint/2010/main" val="31039889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Static Methods and </a:t>
            </a:r>
            <a:br>
              <a:rPr lang="en-US"/>
            </a:br>
            <a:r>
              <a:rPr lang="en-US"/>
              <a:t>Method Calls</a:t>
            </a:r>
          </a:p>
        </p:txBody>
      </p:sp>
      <p:sp>
        <p:nvSpPr>
          <p:cNvPr id="3" name="Subtitle 2"/>
          <p:cNvSpPr>
            <a:spLocks noGrp="1"/>
          </p:cNvSpPr>
          <p:nvPr>
            <p:ph type="subTitle" idx="1"/>
          </p:nvPr>
        </p:nvSpPr>
        <p:spPr/>
        <p:txBody>
          <a:bodyPr/>
          <a:lstStyle/>
          <a:p>
            <a:r>
              <a:rPr lang="en-US"/>
              <a:t>[ 1.05 ] [ Today’s Date ] [ Instructor Name ]</a:t>
            </a:r>
          </a:p>
        </p:txBody>
      </p:sp>
    </p:spTree>
    <p:extLst>
      <p:ext uri="{BB962C8B-B14F-4D97-AF65-F5344CB8AC3E}">
        <p14:creationId xmlns:p14="http://schemas.microsoft.com/office/powerpoint/2010/main" val="287385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computer science fun?</a:t>
            </a:r>
          </a:p>
        </p:txBody>
      </p:sp>
      <p:sp>
        <p:nvSpPr>
          <p:cNvPr id="3" name="Content Placeholder 2"/>
          <p:cNvSpPr>
            <a:spLocks noGrp="1"/>
          </p:cNvSpPr>
          <p:nvPr>
            <p:ph idx="1"/>
          </p:nvPr>
        </p:nvSpPr>
        <p:spPr/>
        <p:txBody>
          <a:bodyPr/>
          <a:lstStyle/>
          <a:p>
            <a:r>
              <a:rPr lang="en-US"/>
              <a:t>Problem solving</a:t>
            </a:r>
          </a:p>
          <a:p>
            <a:r>
              <a:rPr lang="en-US"/>
              <a:t>Building something</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8524" y="1347021"/>
            <a:ext cx="4187747" cy="27903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2502" y="4096991"/>
            <a:ext cx="6058528" cy="279034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729" y="4096835"/>
            <a:ext cx="5846773" cy="2790505"/>
          </a:xfrm>
          <a:prstGeom prst="rect">
            <a:avLst/>
          </a:prstGeom>
        </p:spPr>
      </p:pic>
    </p:spTree>
    <p:custDataLst>
      <p:tags r:id="rId1"/>
    </p:custDataLst>
    <p:extLst>
      <p:ext uri="{BB962C8B-B14F-4D97-AF65-F5344CB8AC3E}">
        <p14:creationId xmlns:p14="http://schemas.microsoft.com/office/powerpoint/2010/main" val="41239952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Algorithms</a:t>
            </a:r>
          </a:p>
        </p:txBody>
      </p:sp>
      <p:sp>
        <p:nvSpPr>
          <p:cNvPr id="3" name="Content Placeholder 2"/>
          <p:cNvSpPr>
            <a:spLocks noGrp="1"/>
          </p:cNvSpPr>
          <p:nvPr>
            <p:ph idx="1"/>
          </p:nvPr>
        </p:nvSpPr>
        <p:spPr>
          <a:xfrm>
            <a:off x="584200" y="1435503"/>
            <a:ext cx="11018520" cy="3247866"/>
          </a:xfrm>
        </p:spPr>
        <p:txBody>
          <a:bodyPr>
            <a:noAutofit/>
          </a:bodyPr>
          <a:lstStyle/>
          <a:p>
            <a:r>
              <a:rPr lang="en-US" sz="1400" b="1"/>
              <a:t>Algorithm:</a:t>
            </a:r>
            <a:r>
              <a:rPr lang="en-US" sz="1400"/>
              <a:t> A list of steps for solving a problem.</a:t>
            </a:r>
          </a:p>
          <a:p>
            <a:r>
              <a:rPr lang="en-US" sz="1400" b="1"/>
              <a:t>Example Algorithm: </a:t>
            </a:r>
            <a:r>
              <a:rPr lang="en-US" sz="1400" err="1"/>
              <a:t>bakeSugarCookies</a:t>
            </a:r>
            <a:r>
              <a:rPr lang="en-US" sz="1400"/>
              <a:t>()</a:t>
            </a:r>
          </a:p>
          <a:p>
            <a:pPr lvl="2"/>
            <a:r>
              <a:rPr lang="en-US" sz="1400"/>
              <a:t>Mix the dry ingredients.</a:t>
            </a:r>
          </a:p>
          <a:p>
            <a:pPr lvl="2"/>
            <a:r>
              <a:rPr lang="en-US" sz="1400"/>
              <a:t>Cream the butter and sugar.</a:t>
            </a:r>
          </a:p>
          <a:p>
            <a:pPr lvl="2"/>
            <a:r>
              <a:rPr lang="en-US" sz="1400"/>
              <a:t>Beat in the eggs.</a:t>
            </a:r>
          </a:p>
          <a:p>
            <a:pPr lvl="2"/>
            <a:r>
              <a:rPr lang="en-US" sz="1400"/>
              <a:t>Stir in the dry ingredients.</a:t>
            </a:r>
          </a:p>
          <a:p>
            <a:pPr lvl="2"/>
            <a:r>
              <a:rPr lang="en-US" sz="1400"/>
              <a:t>Set the oven temperature.</a:t>
            </a:r>
          </a:p>
          <a:p>
            <a:pPr lvl="2"/>
            <a:r>
              <a:rPr lang="en-US" sz="1400"/>
              <a:t>Set the timer.</a:t>
            </a:r>
          </a:p>
          <a:p>
            <a:pPr lvl="2"/>
            <a:r>
              <a:rPr lang="en-US" sz="1400"/>
              <a:t>Place the cookies into the oven.</a:t>
            </a:r>
          </a:p>
          <a:p>
            <a:pPr lvl="2"/>
            <a:r>
              <a:rPr lang="en-US" sz="1400"/>
              <a:t>Allow the cookies to bake.</a:t>
            </a:r>
          </a:p>
          <a:p>
            <a:pPr lvl="2"/>
            <a:r>
              <a:rPr lang="en-US" sz="1400"/>
              <a:t>Spread the frosting and sprinkles onto the cookies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9140" y="2423160"/>
            <a:ext cx="2994660" cy="2994660"/>
          </a:xfrm>
          <a:prstGeom prst="rect">
            <a:avLst/>
          </a:prstGeom>
        </p:spPr>
      </p:pic>
    </p:spTree>
    <p:extLst>
      <p:ext uri="{BB962C8B-B14F-4D97-AF65-F5344CB8AC3E}">
        <p14:creationId xmlns:p14="http://schemas.microsoft.com/office/powerpoint/2010/main" val="3770579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Problems with Algorithms</a:t>
            </a:r>
          </a:p>
        </p:txBody>
      </p:sp>
      <p:sp>
        <p:nvSpPr>
          <p:cNvPr id="3" name="Content Placeholder 2"/>
          <p:cNvSpPr>
            <a:spLocks noGrp="1"/>
          </p:cNvSpPr>
          <p:nvPr>
            <p:ph idx="1"/>
          </p:nvPr>
        </p:nvSpPr>
        <p:spPr>
          <a:xfrm>
            <a:off x="584200" y="1435503"/>
            <a:ext cx="11018520" cy="3417851"/>
          </a:xfrm>
        </p:spPr>
        <p:txBody>
          <a:bodyPr>
            <a:noAutofit/>
          </a:bodyPr>
          <a:lstStyle/>
          <a:p>
            <a:r>
              <a:rPr lang="en-US" sz="1400" i="1"/>
              <a:t>Lack of structure:</a:t>
            </a:r>
            <a:r>
              <a:rPr lang="en-US" sz="1400" i="1" u="sng"/>
              <a:t> </a:t>
            </a:r>
            <a:r>
              <a:rPr lang="en-US" sz="1400"/>
              <a:t>Many tiny steps; tough to remember each step</a:t>
            </a:r>
          </a:p>
          <a:p>
            <a:r>
              <a:rPr lang="en-US" sz="1400" i="1"/>
              <a:t>Redundancy:</a:t>
            </a:r>
            <a:r>
              <a:rPr lang="en-US" sz="1400"/>
              <a:t> Consider making a double batch</a:t>
            </a:r>
          </a:p>
          <a:p>
            <a:pPr lvl="2"/>
            <a:r>
              <a:rPr lang="en-US" sz="1400"/>
              <a:t>…</a:t>
            </a:r>
          </a:p>
          <a:p>
            <a:pPr lvl="2"/>
            <a:r>
              <a:rPr lang="en-US" sz="1400"/>
              <a:t>Stir in the dry ingredients</a:t>
            </a:r>
          </a:p>
          <a:p>
            <a:pPr lvl="2"/>
            <a:r>
              <a:rPr lang="en-US" sz="1400">
                <a:solidFill>
                  <a:schemeClr val="accent1"/>
                </a:solidFill>
              </a:rPr>
              <a:t>Set the oven temperature</a:t>
            </a:r>
          </a:p>
          <a:p>
            <a:pPr lvl="2"/>
            <a:r>
              <a:rPr lang="en-US" sz="1400">
                <a:solidFill>
                  <a:schemeClr val="accent1"/>
                </a:solidFill>
              </a:rPr>
              <a:t>Set the timer</a:t>
            </a:r>
          </a:p>
          <a:p>
            <a:pPr lvl="2"/>
            <a:r>
              <a:rPr lang="en-US" sz="1400">
                <a:solidFill>
                  <a:schemeClr val="accent1"/>
                </a:solidFill>
              </a:rPr>
              <a:t>Place the first batch of cookies into the oven</a:t>
            </a:r>
          </a:p>
          <a:p>
            <a:pPr lvl="2"/>
            <a:r>
              <a:rPr lang="en-US" sz="1400">
                <a:solidFill>
                  <a:schemeClr val="accent1"/>
                </a:solidFill>
              </a:rPr>
              <a:t>Allow the cookies to bake</a:t>
            </a:r>
          </a:p>
          <a:p>
            <a:pPr lvl="2"/>
            <a:r>
              <a:rPr lang="en-US" sz="1400">
                <a:solidFill>
                  <a:srgbClr val="FF0000"/>
                </a:solidFill>
              </a:rPr>
              <a:t>Set the oven temperature</a:t>
            </a:r>
          </a:p>
          <a:p>
            <a:pPr lvl="2"/>
            <a:r>
              <a:rPr lang="en-US" sz="1400">
                <a:solidFill>
                  <a:srgbClr val="FF0000"/>
                </a:solidFill>
              </a:rPr>
              <a:t>Set the timer</a:t>
            </a:r>
          </a:p>
          <a:p>
            <a:pPr lvl="2"/>
            <a:r>
              <a:rPr lang="en-US" sz="1400">
                <a:solidFill>
                  <a:srgbClr val="FF0000"/>
                </a:solidFill>
              </a:rPr>
              <a:t>Place the second batch of cookies into the oven</a:t>
            </a:r>
          </a:p>
          <a:p>
            <a:pPr lvl="2"/>
            <a:r>
              <a:rPr lang="en-US" sz="1400">
                <a:solidFill>
                  <a:srgbClr val="FF0000"/>
                </a:solidFill>
              </a:rPr>
              <a:t>Allow the cookies to bake</a:t>
            </a:r>
          </a:p>
          <a:p>
            <a:pPr lvl="2"/>
            <a:r>
              <a:rPr lang="en-US" sz="1400"/>
              <a:t>….</a:t>
            </a:r>
          </a:p>
        </p:txBody>
      </p:sp>
    </p:spTree>
    <p:extLst>
      <p:ext uri="{BB962C8B-B14F-4D97-AF65-F5344CB8AC3E}">
        <p14:creationId xmlns:p14="http://schemas.microsoft.com/office/powerpoint/2010/main" val="37122803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4117180"/>
            <a:ext cx="5257800"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a:t>Removing Redundancy</a:t>
            </a:r>
          </a:p>
        </p:txBody>
      </p:sp>
      <p:sp>
        <p:nvSpPr>
          <p:cNvPr id="3" name="Content Placeholder 2"/>
          <p:cNvSpPr>
            <a:spLocks noGrp="1"/>
          </p:cNvSpPr>
          <p:nvPr>
            <p:ph idx="1"/>
          </p:nvPr>
        </p:nvSpPr>
        <p:spPr>
          <a:xfrm>
            <a:off x="838199" y="2057399"/>
            <a:ext cx="10790583" cy="4119563"/>
          </a:xfrm>
        </p:spPr>
        <p:txBody>
          <a:bodyPr>
            <a:normAutofit fontScale="92500" lnSpcReduction="20000"/>
          </a:bodyPr>
          <a:lstStyle/>
          <a:p>
            <a:pPr marL="0" indent="0">
              <a:buNone/>
            </a:pPr>
            <a:r>
              <a:rPr lang="en-US"/>
              <a:t>A well-structured algorithm can describe repeated tasks with less redundancy</a:t>
            </a:r>
          </a:p>
          <a:p>
            <a:pPr marL="514350" indent="-514350">
              <a:buAutoNum type="arabicPeriod"/>
            </a:pPr>
            <a:r>
              <a:rPr lang="en-US"/>
              <a:t>Make the cookie batter.</a:t>
            </a:r>
          </a:p>
          <a:p>
            <a:pPr marL="971550" lvl="1" indent="-514350">
              <a:buAutoNum type="arabicPeriod"/>
            </a:pPr>
            <a:r>
              <a:rPr lang="en-US"/>
              <a:t>Mix in the dry ingredients.</a:t>
            </a:r>
          </a:p>
          <a:p>
            <a:pPr marL="971550" lvl="1" indent="-514350">
              <a:buAutoNum type="arabicPeriod"/>
            </a:pPr>
            <a:r>
              <a:rPr lang="en-US"/>
              <a:t>…</a:t>
            </a:r>
          </a:p>
          <a:p>
            <a:pPr marL="514350" indent="-514350">
              <a:buAutoNum type="arabicPeriod"/>
            </a:pPr>
            <a:r>
              <a:rPr lang="en-US">
                <a:solidFill>
                  <a:schemeClr val="accent1"/>
                </a:solidFill>
              </a:rPr>
              <a:t>Bake the cookies (first batch)</a:t>
            </a:r>
          </a:p>
          <a:p>
            <a:pPr marL="971550" lvl="1" indent="-514350">
              <a:buAutoNum type="arabicPeriod"/>
            </a:pPr>
            <a:r>
              <a:rPr lang="en-US">
                <a:solidFill>
                  <a:schemeClr val="accent1"/>
                </a:solidFill>
              </a:rPr>
              <a:t>Set the oven temperature.</a:t>
            </a:r>
          </a:p>
          <a:p>
            <a:pPr marL="971550" lvl="1" indent="-514350">
              <a:buAutoNum type="arabicPeriod"/>
            </a:pPr>
            <a:r>
              <a:rPr lang="en-US">
                <a:solidFill>
                  <a:schemeClr val="accent1"/>
                </a:solidFill>
              </a:rPr>
              <a:t>Set the timer.</a:t>
            </a:r>
          </a:p>
          <a:p>
            <a:pPr marL="971550" lvl="1" indent="-514350">
              <a:buAutoNum type="arabicPeriod"/>
            </a:pPr>
            <a:r>
              <a:rPr lang="en-US">
                <a:solidFill>
                  <a:schemeClr val="accent1"/>
                </a:solidFill>
              </a:rPr>
              <a:t>…</a:t>
            </a:r>
          </a:p>
          <a:p>
            <a:pPr marL="0" indent="0">
              <a:buNone/>
            </a:pPr>
            <a:r>
              <a:rPr lang="en-US">
                <a:solidFill>
                  <a:srgbClr val="FF0000"/>
                </a:solidFill>
              </a:rPr>
              <a:t>2a. Bake the cookies (second batch)</a:t>
            </a:r>
          </a:p>
          <a:p>
            <a:pPr marL="514350" indent="-514350">
              <a:buAutoNum type="arabicPeriod" startAt="3"/>
            </a:pPr>
            <a:r>
              <a:rPr lang="en-US"/>
              <a:t>Decorate the cookies.</a:t>
            </a:r>
          </a:p>
          <a:p>
            <a:pPr marL="914400" lvl="1" indent="-457200">
              <a:buFont typeface="+mj-lt"/>
              <a:buAutoNum type="arabicPeriod"/>
            </a:pPr>
            <a:r>
              <a:rPr lang="en-US"/>
              <a:t>…</a:t>
            </a:r>
          </a:p>
        </p:txBody>
      </p:sp>
      <p:sp>
        <p:nvSpPr>
          <p:cNvPr id="4" name="TextBox 3"/>
          <p:cNvSpPr txBox="1"/>
          <p:nvPr/>
        </p:nvSpPr>
        <p:spPr>
          <a:xfrm>
            <a:off x="6324600" y="4117180"/>
            <a:ext cx="5257800" cy="830997"/>
          </a:xfrm>
          <a:prstGeom prst="rect">
            <a:avLst/>
          </a:prstGeom>
          <a:noFill/>
        </p:spPr>
        <p:txBody>
          <a:bodyPr wrap="square" rtlCol="0">
            <a:spAutoFit/>
          </a:bodyPr>
          <a:lstStyle/>
          <a:p>
            <a:r>
              <a:rPr lang="en-US" sz="2400"/>
              <a:t>By grouping steps and calling the groups, we can eliminate redundancy.</a:t>
            </a:r>
          </a:p>
        </p:txBody>
      </p:sp>
      <p:cxnSp>
        <p:nvCxnSpPr>
          <p:cNvPr id="6" name="Straight Arrow Connector 5"/>
          <p:cNvCxnSpPr/>
          <p:nvPr/>
        </p:nvCxnSpPr>
        <p:spPr>
          <a:xfrm flipH="1" flipV="1">
            <a:off x="5440680" y="3909060"/>
            <a:ext cx="655320" cy="20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768340" y="4948177"/>
            <a:ext cx="327660" cy="1724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79750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Diagram</a:t>
            </a:r>
          </a:p>
        </p:txBody>
      </p:sp>
      <p:sp>
        <p:nvSpPr>
          <p:cNvPr id="3" name="Content Placeholder 2"/>
          <p:cNvSpPr>
            <a:spLocks noGrp="1"/>
          </p:cNvSpPr>
          <p:nvPr>
            <p:ph idx="1"/>
          </p:nvPr>
        </p:nvSpPr>
        <p:spPr>
          <a:xfrm>
            <a:off x="838200" y="2057399"/>
            <a:ext cx="10515600" cy="4569904"/>
          </a:xfrm>
        </p:spPr>
        <p:txBody>
          <a:bodyPr>
            <a:normAutofit lnSpcReduction="10000"/>
          </a:bodyPr>
          <a:lstStyle/>
          <a:p>
            <a:pPr marL="0" indent="0">
              <a:buNone/>
            </a:pPr>
            <a:endParaRPr lang="en-US"/>
          </a:p>
          <a:p>
            <a:endParaRPr lang="en-US"/>
          </a:p>
          <a:p>
            <a:endParaRPr lang="en-US"/>
          </a:p>
          <a:p>
            <a:endParaRPr lang="en-US"/>
          </a:p>
          <a:p>
            <a:endParaRPr lang="en-US"/>
          </a:p>
          <a:p>
            <a:endParaRPr lang="en-US"/>
          </a:p>
          <a:p>
            <a:endParaRPr lang="en-US"/>
          </a:p>
          <a:p>
            <a:pPr marL="3657600" lvl="8" indent="0">
              <a:buNone/>
            </a:pPr>
            <a:r>
              <a:rPr lang="en-US"/>
              <a:t>			</a:t>
            </a:r>
          </a:p>
          <a:p>
            <a:pPr marL="3657600" lvl="8" indent="0">
              <a:buNone/>
            </a:pPr>
            <a:endParaRPr lang="en-US"/>
          </a:p>
          <a:p>
            <a:pPr marL="3657600" lvl="8" indent="0">
              <a:buNone/>
            </a:pPr>
            <a:r>
              <a:rPr lang="en-US"/>
              <a:t>				</a:t>
            </a:r>
          </a:p>
          <a:p>
            <a:pPr marL="3657600" lvl="8" indent="0">
              <a:buNone/>
            </a:pPr>
            <a:r>
              <a:rPr lang="en-US"/>
              <a:t>			Allows you to divide and conquer</a:t>
            </a:r>
          </a:p>
        </p:txBody>
      </p:sp>
      <p:sp>
        <p:nvSpPr>
          <p:cNvPr id="4" name="TextBox 3"/>
          <p:cNvSpPr txBox="1"/>
          <p:nvPr/>
        </p:nvSpPr>
        <p:spPr>
          <a:xfrm>
            <a:off x="4916104" y="2275227"/>
            <a:ext cx="2496261" cy="369332"/>
          </a:xfrm>
          <a:prstGeom prst="rect">
            <a:avLst/>
          </a:prstGeom>
          <a:noFill/>
        </p:spPr>
        <p:txBody>
          <a:bodyPr wrap="none" rtlCol="0">
            <a:spAutoFit/>
          </a:bodyPr>
          <a:lstStyle/>
          <a:p>
            <a:r>
              <a:rPr lang="en-US"/>
              <a:t>Many batches of cookies</a:t>
            </a:r>
          </a:p>
        </p:txBody>
      </p:sp>
      <p:sp>
        <p:nvSpPr>
          <p:cNvPr id="5" name="TextBox 4"/>
          <p:cNvSpPr txBox="1"/>
          <p:nvPr/>
        </p:nvSpPr>
        <p:spPr>
          <a:xfrm>
            <a:off x="4941721" y="2873043"/>
            <a:ext cx="2445028" cy="369332"/>
          </a:xfrm>
          <a:prstGeom prst="rect">
            <a:avLst/>
          </a:prstGeom>
          <a:noFill/>
        </p:spPr>
        <p:txBody>
          <a:bodyPr wrap="none" rtlCol="0">
            <a:spAutoFit/>
          </a:bodyPr>
          <a:lstStyle/>
          <a:p>
            <a:r>
              <a:rPr lang="en-US"/>
              <a:t>Make a batch of cookies</a:t>
            </a:r>
          </a:p>
        </p:txBody>
      </p:sp>
      <p:sp>
        <p:nvSpPr>
          <p:cNvPr id="6" name="TextBox 5"/>
          <p:cNvSpPr txBox="1"/>
          <p:nvPr/>
        </p:nvSpPr>
        <p:spPr>
          <a:xfrm>
            <a:off x="3243114" y="3691636"/>
            <a:ext cx="1698607" cy="369332"/>
          </a:xfrm>
          <a:prstGeom prst="rect">
            <a:avLst/>
          </a:prstGeom>
          <a:noFill/>
        </p:spPr>
        <p:txBody>
          <a:bodyPr wrap="none" rtlCol="0">
            <a:spAutoFit/>
          </a:bodyPr>
          <a:lstStyle/>
          <a:p>
            <a:r>
              <a:rPr lang="en-US"/>
              <a:t>Make the batter</a:t>
            </a:r>
          </a:p>
        </p:txBody>
      </p:sp>
      <p:sp>
        <p:nvSpPr>
          <p:cNvPr id="7" name="TextBox 6"/>
          <p:cNvSpPr txBox="1"/>
          <p:nvPr/>
        </p:nvSpPr>
        <p:spPr>
          <a:xfrm>
            <a:off x="5287102" y="3691636"/>
            <a:ext cx="1754263" cy="369332"/>
          </a:xfrm>
          <a:prstGeom prst="rect">
            <a:avLst/>
          </a:prstGeom>
          <a:noFill/>
        </p:spPr>
        <p:txBody>
          <a:bodyPr wrap="none" rtlCol="0">
            <a:spAutoFit/>
          </a:bodyPr>
          <a:lstStyle/>
          <a:p>
            <a:r>
              <a:rPr lang="en-US"/>
              <a:t>Bake the cookies</a:t>
            </a:r>
          </a:p>
        </p:txBody>
      </p:sp>
      <p:sp>
        <p:nvSpPr>
          <p:cNvPr id="8" name="TextBox 7"/>
          <p:cNvSpPr txBox="1"/>
          <p:nvPr/>
        </p:nvSpPr>
        <p:spPr>
          <a:xfrm>
            <a:off x="7542308" y="3691636"/>
            <a:ext cx="2155975" cy="369332"/>
          </a:xfrm>
          <a:prstGeom prst="rect">
            <a:avLst/>
          </a:prstGeom>
          <a:noFill/>
        </p:spPr>
        <p:txBody>
          <a:bodyPr wrap="none" rtlCol="0">
            <a:spAutoFit/>
          </a:bodyPr>
          <a:lstStyle/>
          <a:p>
            <a:r>
              <a:rPr lang="en-US"/>
              <a:t>Decorate the cookies</a:t>
            </a:r>
          </a:p>
        </p:txBody>
      </p:sp>
      <p:sp>
        <p:nvSpPr>
          <p:cNvPr id="10" name="TextBox 9"/>
          <p:cNvSpPr txBox="1"/>
          <p:nvPr/>
        </p:nvSpPr>
        <p:spPr>
          <a:xfrm>
            <a:off x="924339" y="4600131"/>
            <a:ext cx="4611757" cy="690958"/>
          </a:xfrm>
          <a:prstGeom prst="rect">
            <a:avLst/>
          </a:prstGeom>
          <a:noFill/>
        </p:spPr>
        <p:txBody>
          <a:bodyPr wrap="square" rtlCol="0">
            <a:spAutoFit/>
          </a:bodyPr>
          <a:lstStyle/>
          <a:p>
            <a:pPr>
              <a:lnSpc>
                <a:spcPct val="60000"/>
              </a:lnSpc>
              <a:spcBef>
                <a:spcPts val="450"/>
              </a:spcBef>
              <a:buFontTx/>
              <a:buNone/>
            </a:pPr>
            <a:r>
              <a:rPr lang="en-GB" sz="1000">
                <a:latin typeface="Courier New" pitchFamily="49" charset="0"/>
              </a:rPr>
              <a:t> </a:t>
            </a:r>
            <a:r>
              <a:rPr lang="en-GB" sz="1100" err="1">
                <a:latin typeface="Courier New" pitchFamily="49" charset="0"/>
              </a:rPr>
              <a:t>System.out.println</a:t>
            </a:r>
            <a:r>
              <a:rPr lang="en-GB" sz="1100">
                <a:latin typeface="Courier New" pitchFamily="49" charset="0"/>
              </a:rPr>
              <a:t>("Mix the dry ingredients.");</a:t>
            </a:r>
          </a:p>
          <a:p>
            <a:pPr>
              <a:lnSpc>
                <a:spcPct val="60000"/>
              </a:lnSpc>
              <a:spcBef>
                <a:spcPts val="450"/>
              </a:spcBef>
              <a:buFontTx/>
              <a:buNone/>
            </a:pPr>
            <a:r>
              <a:rPr lang="en-GB" sz="1100">
                <a:latin typeface="Courier New" pitchFamily="49" charset="0"/>
              </a:rPr>
              <a:t> </a:t>
            </a:r>
            <a:r>
              <a:rPr lang="en-GB" sz="1100" err="1">
                <a:latin typeface="Courier New" pitchFamily="49" charset="0"/>
              </a:rPr>
              <a:t>System.out.println</a:t>
            </a:r>
            <a:r>
              <a:rPr lang="en-GB" sz="1100">
                <a:latin typeface="Courier New" pitchFamily="49" charset="0"/>
              </a:rPr>
              <a:t>("Cream the butter and sugar.");</a:t>
            </a:r>
          </a:p>
          <a:p>
            <a:pPr>
              <a:lnSpc>
                <a:spcPct val="60000"/>
              </a:lnSpc>
              <a:spcBef>
                <a:spcPts val="450"/>
              </a:spcBef>
              <a:buFontTx/>
              <a:buNone/>
            </a:pPr>
            <a:r>
              <a:rPr lang="en-GB" sz="1100">
                <a:latin typeface="Courier New" pitchFamily="49" charset="0"/>
              </a:rPr>
              <a:t> </a:t>
            </a:r>
            <a:r>
              <a:rPr lang="en-GB" sz="1100" err="1">
                <a:latin typeface="Courier New" pitchFamily="49" charset="0"/>
              </a:rPr>
              <a:t>System.out.println</a:t>
            </a:r>
            <a:r>
              <a:rPr lang="en-GB" sz="1100">
                <a:latin typeface="Courier New" pitchFamily="49" charset="0"/>
              </a:rPr>
              <a:t>("Beat in the eggs.");</a:t>
            </a:r>
          </a:p>
          <a:p>
            <a:pPr>
              <a:lnSpc>
                <a:spcPct val="60000"/>
              </a:lnSpc>
              <a:spcBef>
                <a:spcPts val="450"/>
              </a:spcBef>
              <a:buFontTx/>
              <a:buNone/>
            </a:pPr>
            <a:r>
              <a:rPr lang="en-GB" sz="1100">
                <a:latin typeface="Courier New" pitchFamily="49" charset="0"/>
              </a:rPr>
              <a:t> </a:t>
            </a:r>
            <a:r>
              <a:rPr lang="en-GB" sz="1100" err="1">
                <a:latin typeface="Courier New" pitchFamily="49" charset="0"/>
              </a:rPr>
              <a:t>System.out.println</a:t>
            </a:r>
            <a:r>
              <a:rPr lang="en-GB" sz="1100">
                <a:latin typeface="Courier New" pitchFamily="49" charset="0"/>
              </a:rPr>
              <a:t>("Stir in the dry ingredients.");</a:t>
            </a:r>
            <a:endParaRPr lang="en-US" sz="1100"/>
          </a:p>
        </p:txBody>
      </p:sp>
      <p:sp>
        <p:nvSpPr>
          <p:cNvPr id="11" name="TextBox 10"/>
          <p:cNvSpPr txBox="1"/>
          <p:nvPr/>
        </p:nvSpPr>
        <p:spPr>
          <a:xfrm>
            <a:off x="6097190" y="4475963"/>
            <a:ext cx="343364" cy="369332"/>
          </a:xfrm>
          <a:prstGeom prst="rect">
            <a:avLst/>
          </a:prstGeom>
          <a:noFill/>
        </p:spPr>
        <p:txBody>
          <a:bodyPr wrap="none" rtlCol="0">
            <a:spAutoFit/>
          </a:bodyPr>
          <a:lstStyle/>
          <a:p>
            <a:r>
              <a:rPr lang="en-US"/>
              <a:t>…</a:t>
            </a:r>
          </a:p>
        </p:txBody>
      </p:sp>
      <p:sp>
        <p:nvSpPr>
          <p:cNvPr id="12" name="TextBox 11"/>
          <p:cNvSpPr txBox="1"/>
          <p:nvPr/>
        </p:nvSpPr>
        <p:spPr>
          <a:xfrm>
            <a:off x="8448613" y="4477308"/>
            <a:ext cx="343364" cy="369332"/>
          </a:xfrm>
          <a:prstGeom prst="rect">
            <a:avLst/>
          </a:prstGeom>
          <a:noFill/>
        </p:spPr>
        <p:txBody>
          <a:bodyPr wrap="none" rtlCol="0">
            <a:spAutoFit/>
          </a:bodyPr>
          <a:lstStyle/>
          <a:p>
            <a:r>
              <a:rPr lang="en-US"/>
              <a:t>…</a:t>
            </a:r>
          </a:p>
        </p:txBody>
      </p:sp>
      <p:cxnSp>
        <p:nvCxnSpPr>
          <p:cNvPr id="14" name="Straight Connector 13"/>
          <p:cNvCxnSpPr>
            <a:stCxn id="4" idx="2"/>
            <a:endCxn id="5" idx="0"/>
          </p:cNvCxnSpPr>
          <p:nvPr/>
        </p:nvCxnSpPr>
        <p:spPr>
          <a:xfrm>
            <a:off x="6164235" y="2644559"/>
            <a:ext cx="0" cy="228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1"/>
          </p:cNvCxnSpPr>
          <p:nvPr/>
        </p:nvCxnSpPr>
        <p:spPr>
          <a:xfrm flipH="1">
            <a:off x="4092417" y="3057709"/>
            <a:ext cx="849304" cy="6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a:endCxn id="7" idx="0"/>
          </p:cNvCxnSpPr>
          <p:nvPr/>
        </p:nvCxnSpPr>
        <p:spPr>
          <a:xfrm flipH="1">
            <a:off x="6164234" y="3242375"/>
            <a:ext cx="1" cy="449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8" idx="0"/>
          </p:cNvCxnSpPr>
          <p:nvPr/>
        </p:nvCxnSpPr>
        <p:spPr>
          <a:xfrm>
            <a:off x="7386749" y="3074654"/>
            <a:ext cx="1233547" cy="616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74997" y="4060968"/>
            <a:ext cx="1017420" cy="450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11" idx="0"/>
          </p:cNvCxnSpPr>
          <p:nvPr/>
        </p:nvCxnSpPr>
        <p:spPr>
          <a:xfrm>
            <a:off x="6164234" y="4060968"/>
            <a:ext cx="104638" cy="414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2" idx="0"/>
          </p:cNvCxnSpPr>
          <p:nvPr/>
        </p:nvCxnSpPr>
        <p:spPr>
          <a:xfrm>
            <a:off x="8620295" y="4060968"/>
            <a:ext cx="0" cy="4163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8170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3431" y="1753299"/>
            <a:ext cx="1425390" cy="4801314"/>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p:txBody>
      </p:sp>
      <p:sp>
        <p:nvSpPr>
          <p:cNvPr id="3" name="TextBox 2"/>
          <p:cNvSpPr txBox="1"/>
          <p:nvPr/>
        </p:nvSpPr>
        <p:spPr>
          <a:xfrm>
            <a:off x="1510018" y="3162650"/>
            <a:ext cx="5452844" cy="1077218"/>
          </a:xfrm>
          <a:prstGeom prst="rect">
            <a:avLst/>
          </a:prstGeom>
          <a:noFill/>
        </p:spPr>
        <p:txBody>
          <a:bodyPr wrap="square" rtlCol="0">
            <a:spAutoFit/>
          </a:bodyPr>
          <a:lstStyle/>
          <a:p>
            <a:r>
              <a:rPr lang="en-US" sz="3200">
                <a:latin typeface="+mj-lt"/>
              </a:rPr>
              <a:t>Create a structure diagram for this set of stacked boxes:</a:t>
            </a:r>
          </a:p>
        </p:txBody>
      </p:sp>
    </p:spTree>
    <p:extLst>
      <p:ext uri="{BB962C8B-B14F-4D97-AF65-F5344CB8AC3E}">
        <p14:creationId xmlns:p14="http://schemas.microsoft.com/office/powerpoint/2010/main" val="111533336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a:t>
            </a:r>
          </a:p>
        </p:txBody>
      </p:sp>
      <p:sp>
        <p:nvSpPr>
          <p:cNvPr id="3" name="Content Placeholder 2"/>
          <p:cNvSpPr>
            <a:spLocks noGrp="1"/>
          </p:cNvSpPr>
          <p:nvPr>
            <p:ph idx="1"/>
          </p:nvPr>
        </p:nvSpPr>
        <p:spPr>
          <a:xfrm>
            <a:off x="584200" y="1435503"/>
            <a:ext cx="11018520" cy="2351413"/>
          </a:xfrm>
        </p:spPr>
        <p:txBody>
          <a:bodyPr/>
          <a:lstStyle/>
          <a:p>
            <a:pPr marL="0" indent="0">
              <a:buNone/>
            </a:pPr>
            <a:r>
              <a:rPr lang="en-US" b="1"/>
              <a:t>method:</a:t>
            </a:r>
            <a:r>
              <a:rPr lang="en-US"/>
              <a:t> a named group of statements</a:t>
            </a:r>
          </a:p>
          <a:p>
            <a:pPr lvl="1"/>
            <a:endParaRPr lang="en-US"/>
          </a:p>
          <a:p>
            <a:pPr marL="0" indent="0">
              <a:buNone/>
            </a:pPr>
            <a:r>
              <a:rPr lang="en-US" b="1"/>
              <a:t>Procedural decomposition: </a:t>
            </a:r>
            <a:r>
              <a:rPr lang="en-US"/>
              <a:t>dividing a problem into methods</a:t>
            </a:r>
            <a:endParaRPr lang="en-US" b="1"/>
          </a:p>
          <a:p>
            <a:pPr marL="0" indent="0">
              <a:buNone/>
            </a:pPr>
            <a:endParaRPr lang="en-US" b="1"/>
          </a:p>
          <a:p>
            <a:pPr marL="0" indent="0">
              <a:buNone/>
            </a:pPr>
            <a:r>
              <a:rPr lang="en-US"/>
              <a:t>Writing a method is like adding a new command to Java</a:t>
            </a:r>
          </a:p>
        </p:txBody>
      </p:sp>
    </p:spTree>
    <p:extLst>
      <p:ext uri="{BB962C8B-B14F-4D97-AF65-F5344CB8AC3E}">
        <p14:creationId xmlns:p14="http://schemas.microsoft.com/office/powerpoint/2010/main" val="7220192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ourier New" panose="02070309020205020404" pitchFamily="49" charset="0"/>
                <a:cs typeface="Courier New" panose="02070309020205020404" pitchFamily="49" charset="0"/>
              </a:rPr>
              <a:t>static</a:t>
            </a:r>
            <a:r>
              <a:rPr lang="en-US"/>
              <a:t> Methods</a:t>
            </a:r>
          </a:p>
        </p:txBody>
      </p:sp>
      <p:sp>
        <p:nvSpPr>
          <p:cNvPr id="3" name="Content Placeholder 2"/>
          <p:cNvSpPr>
            <a:spLocks noGrp="1"/>
          </p:cNvSpPr>
          <p:nvPr>
            <p:ph idx="1"/>
          </p:nvPr>
        </p:nvSpPr>
        <p:spPr>
          <a:xfrm>
            <a:off x="584200" y="1435503"/>
            <a:ext cx="11018520" cy="2930033"/>
          </a:xfrm>
        </p:spPr>
        <p:txBody>
          <a:bodyPr/>
          <a:lstStyle/>
          <a:p>
            <a:pPr marL="0" indent="0">
              <a:buNone/>
            </a:pPr>
            <a:r>
              <a:rPr lang="en-US">
                <a:latin typeface="Courier New" panose="02070309020205020404" pitchFamily="49" charset="0"/>
                <a:cs typeface="Courier New" panose="02070309020205020404" pitchFamily="49" charset="0"/>
              </a:rPr>
              <a:t>static</a:t>
            </a:r>
            <a:r>
              <a:rPr lang="en-US" b="1"/>
              <a:t> keyword:</a:t>
            </a:r>
            <a:r>
              <a:rPr lang="en-US"/>
              <a:t> access modifier</a:t>
            </a:r>
            <a:endParaRPr lang="en-US" b="1"/>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static</a:t>
            </a:r>
            <a:r>
              <a:rPr lang="en-US" b="1"/>
              <a:t> method:</a:t>
            </a:r>
            <a:r>
              <a:rPr lang="en-US"/>
              <a:t> methods that can be called with creating an object</a:t>
            </a:r>
          </a:p>
          <a:p>
            <a:pPr marL="0" indent="0">
              <a:buNone/>
            </a:pPr>
            <a:endParaRPr lang="en-US"/>
          </a:p>
          <a:p>
            <a:pPr marL="0" indent="0">
              <a:buNone/>
            </a:pPr>
            <a:r>
              <a:rPr lang="en-US" b="1"/>
              <a:t>Non </a:t>
            </a:r>
            <a:r>
              <a:rPr lang="en-US">
                <a:latin typeface="Courier New" panose="02070309020205020404" pitchFamily="49" charset="0"/>
                <a:cs typeface="Courier New" panose="02070309020205020404" pitchFamily="49" charset="0"/>
              </a:rPr>
              <a:t>static</a:t>
            </a:r>
            <a:r>
              <a:rPr lang="en-US" b="1"/>
              <a:t> methods: </a:t>
            </a:r>
            <a:r>
              <a:rPr lang="en-US"/>
              <a:t>will be covered in a future lesson on object oriented programming concepts</a:t>
            </a:r>
          </a:p>
        </p:txBody>
      </p:sp>
    </p:spTree>
    <p:extLst>
      <p:ext uri="{BB962C8B-B14F-4D97-AF65-F5344CB8AC3E}">
        <p14:creationId xmlns:p14="http://schemas.microsoft.com/office/powerpoint/2010/main" val="19556095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t>
            </a:r>
            <a:r>
              <a:rPr lang="en-US">
                <a:latin typeface="Courier New" panose="02070309020205020404" pitchFamily="49" charset="0"/>
                <a:cs typeface="Courier New" panose="02070309020205020404" pitchFamily="49" charset="0"/>
              </a:rPr>
              <a:t>static</a:t>
            </a:r>
            <a:r>
              <a:rPr lang="en-US"/>
              <a:t> Methods	</a:t>
            </a:r>
          </a:p>
        </p:txBody>
      </p:sp>
      <p:sp>
        <p:nvSpPr>
          <p:cNvPr id="3" name="Content Placeholder 2"/>
          <p:cNvSpPr>
            <a:spLocks noGrp="1"/>
          </p:cNvSpPr>
          <p:nvPr>
            <p:ph idx="1"/>
          </p:nvPr>
        </p:nvSpPr>
        <p:spPr>
          <a:xfrm>
            <a:off x="584200" y="1435503"/>
            <a:ext cx="11018520" cy="2499146"/>
          </a:xfrm>
        </p:spPr>
        <p:txBody>
          <a:bodyPr/>
          <a:lstStyle/>
          <a:p>
            <a:pPr marL="0" indent="0">
              <a:buNone/>
            </a:pPr>
            <a:r>
              <a:rPr lang="en-US" b="1"/>
              <a:t>Define / Declare </a:t>
            </a:r>
            <a:r>
              <a:rPr lang="en-US"/>
              <a:t>the method</a:t>
            </a:r>
          </a:p>
          <a:p>
            <a:pPr marL="0" indent="0">
              <a:buNone/>
            </a:pPr>
            <a:endParaRPr lang="en-US"/>
          </a:p>
          <a:p>
            <a:pPr marL="0" indent="0">
              <a:buNone/>
            </a:pPr>
            <a:r>
              <a:rPr lang="en-US" b="1"/>
              <a:t>Call (or run)</a:t>
            </a:r>
            <a:r>
              <a:rPr lang="en-US" b="1" i="1"/>
              <a:t> </a:t>
            </a:r>
            <a:r>
              <a:rPr lang="en-US"/>
              <a:t>the method</a:t>
            </a:r>
          </a:p>
          <a:p>
            <a:pPr marL="0" indent="0">
              <a:buNone/>
            </a:pPr>
            <a:endParaRPr lang="en-US" b="1"/>
          </a:p>
          <a:p>
            <a:pPr marL="0" indent="0">
              <a:buNone/>
            </a:pPr>
            <a:r>
              <a:rPr lang="en-US" b="1"/>
              <a:t>*Insider Tip*</a:t>
            </a:r>
            <a:r>
              <a:rPr lang="en-US"/>
              <a:t> The </a:t>
            </a:r>
            <a:r>
              <a:rPr lang="en-US">
                <a:latin typeface="Courier New" panose="02070309020205020404" pitchFamily="49" charset="0"/>
                <a:cs typeface="Courier New" panose="02070309020205020404" pitchFamily="49" charset="0"/>
              </a:rPr>
              <a:t>main()</a:t>
            </a:r>
            <a:r>
              <a:rPr lang="en-US"/>
              <a:t> method always runs first</a:t>
            </a:r>
            <a:endParaRPr lang="en-US" b="1"/>
          </a:p>
        </p:txBody>
      </p:sp>
    </p:spTree>
    <p:extLst>
      <p:ext uri="{BB962C8B-B14F-4D97-AF65-F5344CB8AC3E}">
        <p14:creationId xmlns:p14="http://schemas.microsoft.com/office/powerpoint/2010/main" val="29495385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and Declaring a </a:t>
            </a:r>
            <a:r>
              <a:rPr lang="en-US">
                <a:latin typeface="Courier New" panose="02070309020205020404" pitchFamily="49" charset="0"/>
                <a:cs typeface="Courier New" panose="02070309020205020404" pitchFamily="49" charset="0"/>
              </a:rPr>
              <a:t>static</a:t>
            </a:r>
            <a:r>
              <a:rPr lang="en-US"/>
              <a:t> Method</a:t>
            </a:r>
          </a:p>
        </p:txBody>
      </p:sp>
      <p:sp>
        <p:nvSpPr>
          <p:cNvPr id="3" name="Content Placeholder 2"/>
          <p:cNvSpPr>
            <a:spLocks noGrp="1"/>
          </p:cNvSpPr>
          <p:nvPr>
            <p:ph idx="1"/>
          </p:nvPr>
        </p:nvSpPr>
        <p:spPr>
          <a:xfrm>
            <a:off x="584200" y="1435503"/>
            <a:ext cx="11018520" cy="2304159"/>
          </a:xfrm>
        </p:spPr>
        <p:txBody>
          <a:bodyPr>
            <a:normAutofit fontScale="25000" lnSpcReduction="20000"/>
          </a:bodyPr>
          <a:lstStyle/>
          <a:p>
            <a:pPr marL="0" indent="0">
              <a:buNone/>
            </a:pPr>
            <a:r>
              <a:rPr lang="en-US" sz="5600" i="1"/>
              <a:t>Give the method a name so it can be executed</a:t>
            </a:r>
            <a:r>
              <a:rPr lang="en-US" sz="5600"/>
              <a:t>:</a:t>
            </a:r>
          </a:p>
          <a:p>
            <a:pPr marL="0" indent="0">
              <a:buNone/>
            </a:pPr>
            <a:endParaRPr lang="en-US" sz="5600"/>
          </a:p>
          <a:p>
            <a:pPr marL="0" indent="0">
              <a:buNone/>
            </a:pPr>
            <a:r>
              <a:rPr lang="en-US" sz="5600"/>
              <a:t>Syntax:</a:t>
            </a:r>
          </a:p>
          <a:p>
            <a:pPr marL="0" indent="0">
              <a:buNone/>
            </a:pPr>
            <a:endParaRPr lang="en-US" sz="5600"/>
          </a:p>
          <a:p>
            <a:pPr marL="0" indent="0">
              <a:buNone/>
            </a:pPr>
            <a:r>
              <a:rPr lang="en-US" sz="5600">
                <a:latin typeface="Courier New" panose="02070309020205020404" pitchFamily="49" charset="0"/>
                <a:cs typeface="Courier New" panose="02070309020205020404" pitchFamily="49" charset="0"/>
              </a:rPr>
              <a:t>public static void </a:t>
            </a:r>
            <a:r>
              <a:rPr lang="en-US" sz="5600" b="1">
                <a:latin typeface="Courier New" panose="02070309020205020404" pitchFamily="49" charset="0"/>
                <a:cs typeface="Courier New" panose="02070309020205020404" pitchFamily="49" charset="0"/>
              </a:rPr>
              <a:t>name</a:t>
            </a:r>
            <a:r>
              <a:rPr lang="en-US" sz="5600">
                <a:latin typeface="Courier New" panose="02070309020205020404" pitchFamily="49" charset="0"/>
                <a:cs typeface="Courier New" panose="02070309020205020404" pitchFamily="49" charset="0"/>
              </a:rPr>
              <a:t>(){</a:t>
            </a:r>
          </a:p>
          <a:p>
            <a:pPr marL="0" indent="0">
              <a:buNone/>
            </a:pPr>
            <a:r>
              <a:rPr lang="en-US" sz="5600">
                <a:latin typeface="Courier New" panose="02070309020205020404" pitchFamily="49" charset="0"/>
                <a:cs typeface="Courier New" panose="02070309020205020404" pitchFamily="49" charset="0"/>
              </a:rPr>
              <a:t>	</a:t>
            </a:r>
            <a:r>
              <a:rPr lang="en-US" sz="5600" b="1">
                <a:latin typeface="Courier New" panose="02070309020205020404" pitchFamily="49" charset="0"/>
                <a:cs typeface="Courier New" panose="02070309020205020404" pitchFamily="49" charset="0"/>
              </a:rPr>
              <a:t>statement;</a:t>
            </a:r>
          </a:p>
          <a:p>
            <a:pPr marL="0" indent="0">
              <a:buNone/>
            </a:pPr>
            <a:r>
              <a:rPr lang="en-US" sz="5600" b="1">
                <a:latin typeface="Courier New" panose="02070309020205020404" pitchFamily="49" charset="0"/>
                <a:cs typeface="Courier New" panose="02070309020205020404" pitchFamily="49" charset="0"/>
              </a:rPr>
              <a:t>	statement;</a:t>
            </a:r>
          </a:p>
          <a:p>
            <a:pPr marL="0" indent="0">
              <a:buNone/>
            </a:pPr>
            <a:r>
              <a:rPr lang="en-US" sz="5600" b="1">
                <a:latin typeface="Courier New" panose="02070309020205020404" pitchFamily="49" charset="0"/>
                <a:cs typeface="Courier New" panose="02070309020205020404" pitchFamily="49" charset="0"/>
              </a:rPr>
              <a:t>	…</a:t>
            </a:r>
          </a:p>
          <a:p>
            <a:pPr marL="0" indent="0">
              <a:buNone/>
            </a:pPr>
            <a:r>
              <a:rPr lang="en-US" sz="5600" b="1">
                <a:latin typeface="Courier New" panose="02070309020205020404" pitchFamily="49" charset="0"/>
                <a:cs typeface="Courier New" panose="02070309020205020404" pitchFamily="49" charset="0"/>
              </a:rPr>
              <a:t>	statement;</a:t>
            </a:r>
            <a:endParaRPr lang="en-US" sz="5600">
              <a:latin typeface="Courier New" panose="02070309020205020404" pitchFamily="49" charset="0"/>
              <a:cs typeface="Courier New" panose="02070309020205020404" pitchFamily="49" charset="0"/>
            </a:endParaRPr>
          </a:p>
          <a:p>
            <a:pPr marL="0" indent="0">
              <a:buNone/>
            </a:pPr>
            <a:r>
              <a:rPr lang="en-US" sz="5600">
                <a:latin typeface="Courier New" panose="02070309020205020404" pitchFamily="49" charset="0"/>
                <a:cs typeface="Courier New" panose="02070309020205020404" pitchFamily="49" charset="0"/>
              </a:rPr>
              <a:t>}</a:t>
            </a:r>
          </a:p>
          <a:p>
            <a:pPr marL="0" indent="0">
              <a:buNone/>
            </a:pPr>
            <a:endParaRPr lang="en-US" sz="2400"/>
          </a:p>
          <a:p>
            <a:pPr marL="0" indent="0">
              <a:buNone/>
            </a:pPr>
            <a:endParaRPr lang="en-US" sz="2400"/>
          </a:p>
        </p:txBody>
      </p:sp>
      <p:sp>
        <p:nvSpPr>
          <p:cNvPr id="4" name="Content Placeholder 2">
            <a:extLst>
              <a:ext uri="{FF2B5EF4-FFF2-40B4-BE49-F238E27FC236}">
                <a16:creationId xmlns:a16="http://schemas.microsoft.com/office/drawing/2014/main" id="{473F7697-A262-45DF-A8AB-6B57D6FE7F75}"/>
              </a:ext>
            </a:extLst>
          </p:cNvPr>
          <p:cNvSpPr txBox="1">
            <a:spLocks/>
          </p:cNvSpPr>
          <p:nvPr/>
        </p:nvSpPr>
        <p:spPr>
          <a:xfrm>
            <a:off x="584200" y="4021018"/>
            <a:ext cx="11018520" cy="2379782"/>
          </a:xfrm>
          <a:prstGeom prst="rect">
            <a:avLst/>
          </a:prstGeom>
        </p:spPr>
        <p:txBody>
          <a:bodyPr vert="horz" wrap="square" lIns="0" tIns="0" rIns="0" bIns="0" rtlCol="0">
            <a:normAutofit fontScale="3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4300" i="1"/>
              <a:t>Give the method a name so it can be executed</a:t>
            </a:r>
            <a:r>
              <a:rPr lang="en-US" sz="4300"/>
              <a:t>:</a:t>
            </a:r>
          </a:p>
          <a:p>
            <a:pPr marL="0" indent="0">
              <a:buFont typeface="Wingdings" panose="05000000000000000000" pitchFamily="2" charset="2"/>
              <a:buNone/>
            </a:pPr>
            <a:endParaRPr lang="en-US" sz="4300"/>
          </a:p>
          <a:p>
            <a:pPr marL="0" indent="0">
              <a:buFont typeface="Wingdings" panose="05000000000000000000" pitchFamily="2" charset="2"/>
              <a:buNone/>
            </a:pPr>
            <a:r>
              <a:rPr lang="en-US" sz="4300"/>
              <a:t>Example:</a:t>
            </a:r>
          </a:p>
          <a:p>
            <a:pPr marL="0" indent="0">
              <a:buFont typeface="Wingdings" panose="05000000000000000000" pitchFamily="2" charset="2"/>
              <a:buNone/>
            </a:pPr>
            <a:endParaRPr lang="en-US" sz="5600"/>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public static void </a:t>
            </a:r>
            <a:r>
              <a:rPr lang="en-US" sz="4300" err="1">
                <a:latin typeface="Courier New" panose="02070309020205020404" pitchFamily="49" charset="0"/>
                <a:cs typeface="Courier New" panose="02070309020205020404" pitchFamily="49" charset="0"/>
              </a:rPr>
              <a:t>makeBatter</a:t>
            </a:r>
            <a:r>
              <a:rPr lang="en-US" sz="430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(“Mix the dry ingredients.”);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(“Cream the butter/sugar.”);</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(“Beat in the eggs.”);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(“Stir in dry ingredients.”)</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p:txBody>
      </p:sp>
    </p:spTree>
    <p:extLst>
      <p:ext uri="{BB962C8B-B14F-4D97-AF65-F5344CB8AC3E}">
        <p14:creationId xmlns:p14="http://schemas.microsoft.com/office/powerpoint/2010/main" val="19420175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68078" y="5094845"/>
            <a:ext cx="5128260" cy="707886"/>
          </a:xfrm>
          <a:prstGeom prst="rect">
            <a:avLst/>
          </a:prstGeom>
          <a:noFill/>
        </p:spPr>
        <p:txBody>
          <a:bodyPr wrap="square" rtlCol="0">
            <a:spAutoFit/>
          </a:bodyPr>
          <a:lstStyle/>
          <a:p>
            <a:r>
              <a:rPr lang="en-US" sz="2000"/>
              <a:t>This whole block of code is called every time </a:t>
            </a:r>
            <a:r>
              <a:rPr lang="en-US" sz="2000" err="1">
                <a:latin typeface="Courier New" panose="02070309020205020404" pitchFamily="49" charset="0"/>
                <a:cs typeface="Courier New" panose="02070309020205020404" pitchFamily="49" charset="0"/>
              </a:rPr>
              <a:t>makeBatter</a:t>
            </a:r>
            <a:r>
              <a:rPr lang="en-US" sz="2000">
                <a:latin typeface="Courier New" panose="02070309020205020404" pitchFamily="49" charset="0"/>
                <a:cs typeface="Courier New" panose="02070309020205020404" pitchFamily="49" charset="0"/>
              </a:rPr>
              <a:t>()</a:t>
            </a:r>
            <a:r>
              <a:rPr lang="en-US" sz="2000">
                <a:cs typeface="Courier New" panose="02070309020205020404" pitchFamily="49" charset="0"/>
              </a:rPr>
              <a:t> </a:t>
            </a:r>
            <a:r>
              <a:rPr lang="en-US" sz="2000"/>
              <a:t>is called.</a:t>
            </a:r>
          </a:p>
        </p:txBody>
      </p:sp>
      <p:sp>
        <p:nvSpPr>
          <p:cNvPr id="9" name="Content Placeholder 2">
            <a:extLst>
              <a:ext uri="{FF2B5EF4-FFF2-40B4-BE49-F238E27FC236}">
                <a16:creationId xmlns:a16="http://schemas.microsoft.com/office/drawing/2014/main" id="{020B6DB5-082A-462D-B6E8-EF113572D569}"/>
              </a:ext>
            </a:extLst>
          </p:cNvPr>
          <p:cNvSpPr txBox="1">
            <a:spLocks/>
          </p:cNvSpPr>
          <p:nvPr/>
        </p:nvSpPr>
        <p:spPr>
          <a:xfrm>
            <a:off x="584200" y="4021018"/>
            <a:ext cx="11018520" cy="2250828"/>
          </a:xfrm>
          <a:prstGeom prst="rect">
            <a:avLst/>
          </a:prstGeom>
        </p:spPr>
        <p:txBody>
          <a:bodyPr vert="horz" wrap="square" lIns="0" tIns="0" rIns="0" bIns="0" rtlCol="0">
            <a:normAutofit fontScale="3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4300"/>
              <a:t>Example:</a:t>
            </a:r>
          </a:p>
          <a:p>
            <a:pPr marL="0" indent="0">
              <a:buFont typeface="Wingdings" panose="05000000000000000000" pitchFamily="2" charset="2"/>
              <a:buNone/>
            </a:pPr>
            <a:endParaRPr lang="en-US" sz="4300"/>
          </a:p>
          <a:p>
            <a:pPr marL="0" indent="0">
              <a:buFont typeface="Wingdings" panose="05000000000000000000" pitchFamily="2" charset="2"/>
              <a:buNone/>
            </a:pPr>
            <a:r>
              <a:rPr lang="en-US" sz="4300" err="1">
                <a:latin typeface="Courier New" panose="02070309020205020404" pitchFamily="49" charset="0"/>
                <a:cs typeface="Courier New" panose="02070309020205020404" pitchFamily="49" charset="0"/>
              </a:rPr>
              <a:t>makeBatter</a:t>
            </a:r>
            <a:r>
              <a:rPr lang="en-US" sz="4300">
                <a:latin typeface="Courier New" panose="02070309020205020404" pitchFamily="49" charset="0"/>
                <a:cs typeface="Courier New" panose="02070309020205020404" pitchFamily="49" charset="0"/>
              </a:rPr>
              <a:t>();</a:t>
            </a:r>
            <a:endParaRPr lang="en-US" sz="4300"/>
          </a:p>
          <a:p>
            <a:pPr marL="0" indent="0">
              <a:buFont typeface="Wingdings" panose="05000000000000000000" pitchFamily="2" charset="2"/>
              <a:buNone/>
            </a:pPr>
            <a:endParaRPr lang="en-US" sz="5600"/>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public static void </a:t>
            </a:r>
            <a:r>
              <a:rPr lang="en-US" sz="4300" err="1">
                <a:latin typeface="Courier New" panose="02070309020205020404" pitchFamily="49" charset="0"/>
                <a:cs typeface="Courier New" panose="02070309020205020404" pitchFamily="49" charset="0"/>
              </a:rPr>
              <a:t>makeBatter</a:t>
            </a:r>
            <a:r>
              <a:rPr lang="en-US" sz="430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(“Mix the dry ingredients.”);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(“Cream the butter/sugar.”);</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(“Beat in the eggs.”);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(“Stir in dry ingredients.”)</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p:txBody>
      </p:sp>
      <p:sp>
        <p:nvSpPr>
          <p:cNvPr id="2" name="Title 1"/>
          <p:cNvSpPr>
            <a:spLocks noGrp="1"/>
          </p:cNvSpPr>
          <p:nvPr>
            <p:ph type="title"/>
          </p:nvPr>
        </p:nvSpPr>
        <p:spPr/>
        <p:txBody>
          <a:bodyPr/>
          <a:lstStyle/>
          <a:p>
            <a:r>
              <a:rPr lang="en-US"/>
              <a:t>Calling </a:t>
            </a:r>
            <a:r>
              <a:rPr lang="en-US">
                <a:latin typeface="Courier New" panose="02070309020205020404" pitchFamily="49" charset="0"/>
                <a:cs typeface="Courier New" panose="02070309020205020404" pitchFamily="49" charset="0"/>
              </a:rPr>
              <a:t>static</a:t>
            </a:r>
            <a:r>
              <a:rPr lang="en-US"/>
              <a:t> Methods</a:t>
            </a:r>
          </a:p>
        </p:txBody>
      </p:sp>
      <p:sp>
        <p:nvSpPr>
          <p:cNvPr id="3" name="Content Placeholder 2"/>
          <p:cNvSpPr>
            <a:spLocks noGrp="1"/>
          </p:cNvSpPr>
          <p:nvPr>
            <p:ph idx="1"/>
          </p:nvPr>
        </p:nvSpPr>
        <p:spPr>
          <a:xfrm>
            <a:off x="584200" y="1435503"/>
            <a:ext cx="11018520" cy="2116400"/>
          </a:xfrm>
        </p:spPr>
        <p:txBody>
          <a:bodyPr>
            <a:normAutofit fontScale="40000" lnSpcReduction="20000"/>
          </a:bodyPr>
          <a:lstStyle/>
          <a:p>
            <a:pPr marL="0" indent="0">
              <a:buNone/>
            </a:pPr>
            <a:r>
              <a:rPr lang="en-US" sz="3500" i="1"/>
              <a:t>Executes the method’s code</a:t>
            </a:r>
          </a:p>
          <a:p>
            <a:pPr marL="0" indent="0">
              <a:buNone/>
            </a:pPr>
            <a:endParaRPr lang="en-US" sz="3500" i="1"/>
          </a:p>
          <a:p>
            <a:pPr marL="0" indent="0">
              <a:buNone/>
            </a:pPr>
            <a:r>
              <a:rPr lang="en-US" sz="3500"/>
              <a:t>Syntax : </a:t>
            </a:r>
            <a:r>
              <a:rPr lang="en-US" sz="3500">
                <a:latin typeface="Courier New" panose="02070309020205020404" pitchFamily="49" charset="0"/>
                <a:cs typeface="Courier New" panose="02070309020205020404" pitchFamily="49" charset="0"/>
              </a:rPr>
              <a:t>&lt;name&gt;()</a:t>
            </a:r>
          </a:p>
          <a:p>
            <a:pPr marL="0" indent="0">
              <a:buNone/>
            </a:pPr>
            <a:endParaRPr lang="en-US" sz="3500">
              <a:latin typeface="Courier New" panose="02070309020205020404" pitchFamily="49" charset="0"/>
              <a:cs typeface="Courier New" panose="02070309020205020404" pitchFamily="49" charset="0"/>
            </a:endParaRPr>
          </a:p>
          <a:p>
            <a:pPr marL="0" indent="0">
              <a:buNone/>
            </a:pPr>
            <a:r>
              <a:rPr lang="en-US" sz="3500"/>
              <a:t>Output:</a:t>
            </a:r>
          </a:p>
          <a:p>
            <a:pPr marL="0" indent="0">
              <a:buNone/>
            </a:pPr>
            <a:endParaRPr lang="en-US" sz="3500"/>
          </a:p>
          <a:p>
            <a:pPr marL="0" indent="0">
              <a:buNone/>
            </a:pPr>
            <a:r>
              <a:rPr lang="en-US" sz="3500">
                <a:latin typeface="Courier New" panose="02070309020205020404" pitchFamily="49" charset="0"/>
                <a:cs typeface="Courier New" panose="02070309020205020404" pitchFamily="49" charset="0"/>
              </a:rPr>
              <a:t>Mix the dry ingredients. 	</a:t>
            </a:r>
          </a:p>
          <a:p>
            <a:pPr marL="0" indent="0">
              <a:buNone/>
            </a:pPr>
            <a:r>
              <a:rPr lang="en-US" sz="3500">
                <a:latin typeface="Courier New" panose="02070309020205020404" pitchFamily="49" charset="0"/>
                <a:cs typeface="Courier New" panose="02070309020205020404" pitchFamily="49" charset="0"/>
              </a:rPr>
              <a:t>Cream the butter/sugar</a:t>
            </a:r>
          </a:p>
          <a:p>
            <a:pPr marL="0" indent="0">
              <a:buNone/>
            </a:pPr>
            <a:r>
              <a:rPr lang="en-US" sz="3500">
                <a:latin typeface="Courier New" panose="02070309020205020404" pitchFamily="49" charset="0"/>
                <a:cs typeface="Courier New" panose="02070309020205020404" pitchFamily="49" charset="0"/>
              </a:rPr>
              <a:t>Beat in the eggs</a:t>
            </a:r>
          </a:p>
          <a:p>
            <a:pPr marL="0" indent="0">
              <a:buNone/>
            </a:pPr>
            <a:r>
              <a:rPr lang="en-US" sz="3500">
                <a:latin typeface="Courier New" panose="02070309020205020404" pitchFamily="49" charset="0"/>
                <a:cs typeface="Courier New" panose="02070309020205020404" pitchFamily="49" charset="0"/>
              </a:rPr>
              <a:t>Stir in dry ingredients</a:t>
            </a:r>
          </a:p>
          <a:p>
            <a:pPr marL="0" indent="0">
              <a:buNone/>
            </a:pPr>
            <a:endParaRPr lang="en-US"/>
          </a:p>
        </p:txBody>
      </p:sp>
      <p:sp>
        <p:nvSpPr>
          <p:cNvPr id="6" name="Right Brace 5"/>
          <p:cNvSpPr/>
          <p:nvPr/>
        </p:nvSpPr>
        <p:spPr>
          <a:xfrm>
            <a:off x="6435964" y="4774805"/>
            <a:ext cx="609600" cy="1508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5697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there jobs available?</a:t>
            </a:r>
          </a:p>
        </p:txBody>
      </p:sp>
      <p:sp>
        <p:nvSpPr>
          <p:cNvPr id="3" name="Content Placeholder 2"/>
          <p:cNvSpPr>
            <a:spLocks noGrp="1"/>
          </p:cNvSpPr>
          <p:nvPr>
            <p:ph idx="1"/>
          </p:nvPr>
        </p:nvSpPr>
        <p:spPr/>
        <p:txBody>
          <a:bodyPr/>
          <a:lstStyle/>
          <a:p>
            <a:r>
              <a:rPr lang="en-US"/>
              <a:t>YES!</a:t>
            </a:r>
          </a:p>
          <a:p>
            <a:r>
              <a:rPr lang="en-US">
                <a:hlinkClick r:id="rId3"/>
              </a:rPr>
              <a:t>Bureau of Labor Statistics Handbook</a:t>
            </a:r>
            <a:r>
              <a:rPr lang="en-US"/>
              <a:t>    2018 – 2028</a:t>
            </a:r>
          </a:p>
          <a:p>
            <a:pPr lvl="1"/>
            <a:r>
              <a:rPr lang="en-US"/>
              <a:t>Computer and Information Technology jobs</a:t>
            </a:r>
          </a:p>
          <a:p>
            <a:pPr lvl="2"/>
            <a:r>
              <a:rPr lang="en-US" sz="2400" b="1"/>
              <a:t>12% year over year growth.</a:t>
            </a:r>
          </a:p>
          <a:p>
            <a:pPr lvl="2"/>
            <a:r>
              <a:rPr lang="en-US" sz="2400" b="1"/>
              <a:t>546,000 new jobs.</a:t>
            </a:r>
            <a:endParaRPr lang="en-US" b="1"/>
          </a:p>
          <a:p>
            <a:r>
              <a:rPr lang="en-US">
                <a:hlinkClick r:id="rId4"/>
              </a:rPr>
              <a:t>2014 Business Insider Article</a:t>
            </a:r>
            <a:r>
              <a:rPr lang="en-US"/>
              <a:t>    12 Fast-Growing Jobs in 2014</a:t>
            </a:r>
          </a:p>
        </p:txBody>
      </p:sp>
      <p:graphicFrame>
        <p:nvGraphicFramePr>
          <p:cNvPr id="5" name="Table 4"/>
          <p:cNvGraphicFramePr>
            <a:graphicFrameLocks noGrp="1"/>
          </p:cNvGraphicFramePr>
          <p:nvPr/>
        </p:nvGraphicFramePr>
        <p:xfrm>
          <a:off x="1796027" y="4895213"/>
          <a:ext cx="4988232" cy="1483360"/>
        </p:xfrm>
        <a:graphic>
          <a:graphicData uri="http://schemas.openxmlformats.org/drawingml/2006/table">
            <a:tbl>
              <a:tblPr firstRow="1" bandRow="1">
                <a:tableStyleId>{5C22544A-7EE6-4342-B048-85BDC9FD1C3A}</a:tableStyleId>
              </a:tblPr>
              <a:tblGrid>
                <a:gridCol w="3640605">
                  <a:extLst>
                    <a:ext uri="{9D8B030D-6E8A-4147-A177-3AD203B41FA5}">
                      <a16:colId xmlns:a16="http://schemas.microsoft.com/office/drawing/2014/main" val="1215594986"/>
                    </a:ext>
                  </a:extLst>
                </a:gridCol>
                <a:gridCol w="1347627">
                  <a:extLst>
                    <a:ext uri="{9D8B030D-6E8A-4147-A177-3AD203B41FA5}">
                      <a16:colId xmlns:a16="http://schemas.microsoft.com/office/drawing/2014/main" val="3648640313"/>
                    </a:ext>
                  </a:extLst>
                </a:gridCol>
              </a:tblGrid>
              <a:tr h="370840">
                <a:tc>
                  <a:txBody>
                    <a:bodyPr/>
                    <a:lstStyle/>
                    <a:p>
                      <a:r>
                        <a:rPr lang="en-US"/>
                        <a:t>Role</a:t>
                      </a:r>
                    </a:p>
                  </a:txBody>
                  <a:tcPr/>
                </a:tc>
                <a:tc>
                  <a:txBody>
                    <a:bodyPr/>
                    <a:lstStyle/>
                    <a:p>
                      <a:r>
                        <a:rPr lang="en-US"/>
                        <a:t>Rank</a:t>
                      </a:r>
                    </a:p>
                  </a:txBody>
                  <a:tcPr/>
                </a:tc>
                <a:extLst>
                  <a:ext uri="{0D108BD9-81ED-4DB2-BD59-A6C34878D82A}">
                    <a16:rowId xmlns:a16="http://schemas.microsoft.com/office/drawing/2014/main" val="1012291513"/>
                  </a:ext>
                </a:extLst>
              </a:tr>
              <a:tr h="370840">
                <a:tc>
                  <a:txBody>
                    <a:bodyPr/>
                    <a:lstStyle/>
                    <a:p>
                      <a:r>
                        <a:rPr lang="en-US"/>
                        <a:t>Software Developer</a:t>
                      </a:r>
                    </a:p>
                  </a:txBody>
                  <a:tcPr/>
                </a:tc>
                <a:tc>
                  <a:txBody>
                    <a:bodyPr/>
                    <a:lstStyle/>
                    <a:p>
                      <a:r>
                        <a:rPr lang="en-US"/>
                        <a:t>1</a:t>
                      </a:r>
                      <a:r>
                        <a:rPr lang="en-US" baseline="30000"/>
                        <a:t>st</a:t>
                      </a:r>
                      <a:r>
                        <a:rPr lang="en-US"/>
                        <a:t> </a:t>
                      </a:r>
                    </a:p>
                  </a:txBody>
                  <a:tcPr/>
                </a:tc>
                <a:extLst>
                  <a:ext uri="{0D108BD9-81ED-4DB2-BD59-A6C34878D82A}">
                    <a16:rowId xmlns:a16="http://schemas.microsoft.com/office/drawing/2014/main" val="1398598778"/>
                  </a:ext>
                </a:extLst>
              </a:tr>
              <a:tr h="370840">
                <a:tc>
                  <a:txBody>
                    <a:bodyPr/>
                    <a:lstStyle/>
                    <a:p>
                      <a:r>
                        <a:rPr lang="en-US"/>
                        <a:t>Web Developer</a:t>
                      </a:r>
                    </a:p>
                  </a:txBody>
                  <a:tcPr/>
                </a:tc>
                <a:tc>
                  <a:txBody>
                    <a:bodyPr/>
                    <a:lstStyle/>
                    <a:p>
                      <a:r>
                        <a:rPr lang="en-US"/>
                        <a:t>6</a:t>
                      </a:r>
                      <a:r>
                        <a:rPr lang="en-US" baseline="30000"/>
                        <a:t>th</a:t>
                      </a:r>
                      <a:r>
                        <a:rPr lang="en-US"/>
                        <a:t> </a:t>
                      </a:r>
                    </a:p>
                  </a:txBody>
                  <a:tcPr/>
                </a:tc>
                <a:extLst>
                  <a:ext uri="{0D108BD9-81ED-4DB2-BD59-A6C34878D82A}">
                    <a16:rowId xmlns:a16="http://schemas.microsoft.com/office/drawing/2014/main" val="3668801325"/>
                  </a:ext>
                </a:extLst>
              </a:tr>
              <a:tr h="370840">
                <a:tc>
                  <a:txBody>
                    <a:bodyPr/>
                    <a:lstStyle/>
                    <a:p>
                      <a:r>
                        <a:rPr lang="en-US"/>
                        <a:t>Database Administrator</a:t>
                      </a:r>
                    </a:p>
                  </a:txBody>
                  <a:tcPr/>
                </a:tc>
                <a:tc>
                  <a:txBody>
                    <a:bodyPr/>
                    <a:lstStyle/>
                    <a:p>
                      <a:r>
                        <a:rPr lang="en-US"/>
                        <a:t>8</a:t>
                      </a:r>
                      <a:r>
                        <a:rPr lang="en-US" baseline="30000"/>
                        <a:t>th</a:t>
                      </a:r>
                      <a:r>
                        <a:rPr lang="en-US"/>
                        <a:t> </a:t>
                      </a:r>
                    </a:p>
                  </a:txBody>
                  <a:tcPr/>
                </a:tc>
                <a:extLst>
                  <a:ext uri="{0D108BD9-81ED-4DB2-BD59-A6C34878D82A}">
                    <a16:rowId xmlns:a16="http://schemas.microsoft.com/office/drawing/2014/main" val="4098176288"/>
                  </a:ext>
                </a:extLst>
              </a:tr>
            </a:tbl>
          </a:graphicData>
        </a:graphic>
      </p:graphicFrame>
    </p:spTree>
    <p:custDataLst>
      <p:tags r:id="rId1"/>
    </p:custDataLst>
    <p:extLst>
      <p:ext uri="{BB962C8B-B14F-4D97-AF65-F5344CB8AC3E}">
        <p14:creationId xmlns:p14="http://schemas.microsoft.com/office/powerpoint/2010/main" val="3823933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13360" y="662940"/>
            <a:ext cx="11978640" cy="619506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60000"/>
              </a:lnSpc>
              <a:spcBef>
                <a:spcPts val="450"/>
              </a:spcBef>
              <a:buFontTx/>
              <a:buNone/>
            </a:pPr>
            <a:r>
              <a:rPr lang="en-GB" sz="2000" b="1">
                <a:solidFill>
                  <a:srgbClr val="008080"/>
                </a:solidFill>
                <a:latin typeface="Courier New" pitchFamily="49" charset="0"/>
              </a:rPr>
              <a:t>// This program displays a delicious recipe for baking batches of cookies.</a:t>
            </a:r>
          </a:p>
          <a:p>
            <a:pPr>
              <a:lnSpc>
                <a:spcPct val="60000"/>
              </a:lnSpc>
              <a:spcBef>
                <a:spcPts val="450"/>
              </a:spcBef>
              <a:buFontTx/>
              <a:buNone/>
            </a:pPr>
            <a:r>
              <a:rPr lang="en-GB" sz="2000">
                <a:latin typeface="Courier New" pitchFamily="49" charset="0"/>
              </a:rPr>
              <a:t>public static void main(String[] </a:t>
            </a:r>
            <a:r>
              <a:rPr lang="en-GB" sz="2000" err="1">
                <a:latin typeface="Courier New" pitchFamily="49" charset="0"/>
              </a:rPr>
              <a:t>args</a:t>
            </a:r>
            <a:r>
              <a:rPr lang="en-GB" sz="2000">
                <a:latin typeface="Courier New" pitchFamily="49" charset="0"/>
              </a:rPr>
              <a:t>)</a:t>
            </a:r>
          </a:p>
          <a:p>
            <a:pPr>
              <a:lnSpc>
                <a:spcPct val="60000"/>
              </a:lnSpc>
              <a:spcBef>
                <a:spcPts val="450"/>
              </a:spcBef>
              <a:buFontTx/>
              <a:buNone/>
            </a:pPr>
            <a:r>
              <a:rPr lang="en-GB" sz="2000">
                <a:latin typeface="Courier New" pitchFamily="49" charset="0"/>
              </a:rPr>
              <a:t>{</a:t>
            </a:r>
          </a:p>
          <a:p>
            <a:pPr>
              <a:lnSpc>
                <a:spcPct val="60000"/>
              </a:lnSpc>
              <a:spcBef>
                <a:spcPts val="450"/>
              </a:spcBef>
              <a:buFontTx/>
              <a:buNone/>
            </a:pPr>
            <a:r>
              <a:rPr lang="en-GB" sz="2000" b="1">
                <a:solidFill>
                  <a:srgbClr val="008080"/>
                </a:solidFill>
                <a:latin typeface="Courier New" pitchFamily="49" charset="0"/>
              </a:rPr>
              <a:t>    // Step 1: Make the cake batter.</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("Mix the dry ingredients.");</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("Cream the butter and sugar.");</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("Beat in the eggs.");</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("Stir in the dry ingredients.");</a:t>
            </a:r>
          </a:p>
          <a:p>
            <a:pPr>
              <a:lnSpc>
                <a:spcPct val="60000"/>
              </a:lnSpc>
              <a:spcBef>
                <a:spcPts val="450"/>
              </a:spcBef>
              <a:buFontTx/>
              <a:buNone/>
            </a:pPr>
            <a:endParaRPr lang="en-GB" sz="2000">
              <a:solidFill>
                <a:srgbClr val="003399"/>
              </a:solidFill>
              <a:latin typeface="Courier New" pitchFamily="49" charset="0"/>
            </a:endParaRPr>
          </a:p>
          <a:p>
            <a:pPr>
              <a:lnSpc>
                <a:spcPct val="60000"/>
              </a:lnSpc>
              <a:spcBef>
                <a:spcPts val="450"/>
              </a:spcBef>
              <a:buFontTx/>
              <a:buNone/>
            </a:pPr>
            <a:r>
              <a:rPr lang="en-GB" sz="2000" b="1">
                <a:solidFill>
                  <a:srgbClr val="008080"/>
                </a:solidFill>
                <a:latin typeface="Courier New" pitchFamily="49" charset="0"/>
              </a:rPr>
              <a:t>    // Step 2a: Bake cookies (first batch).</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("Set the oven temperature.");</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("Set the timer.");</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("Place a batch of cookies into the oven.");</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("Allow the cookies to bake.");</a:t>
            </a:r>
          </a:p>
          <a:p>
            <a:pPr>
              <a:lnSpc>
                <a:spcPct val="60000"/>
              </a:lnSpc>
              <a:spcBef>
                <a:spcPts val="450"/>
              </a:spcBef>
              <a:buFontTx/>
              <a:buNone/>
            </a:pPr>
            <a:endParaRPr lang="en-GB" sz="2000" b="1">
              <a:solidFill>
                <a:srgbClr val="800000"/>
              </a:solidFill>
              <a:latin typeface="Courier New" pitchFamily="49" charset="0"/>
            </a:endParaRPr>
          </a:p>
          <a:p>
            <a:pPr>
              <a:lnSpc>
                <a:spcPct val="60000"/>
              </a:lnSpc>
              <a:spcBef>
                <a:spcPts val="450"/>
              </a:spcBef>
              <a:buFontTx/>
              <a:buNone/>
            </a:pPr>
            <a:r>
              <a:rPr lang="en-GB" sz="2000" b="1">
                <a:solidFill>
                  <a:srgbClr val="008080"/>
                </a:solidFill>
                <a:latin typeface="Courier New" pitchFamily="49" charset="0"/>
              </a:rPr>
              <a:t>    // Step 2b: Bake cookies (second batch).</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("Set the oven temperature.");</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("Set the timer.");</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("Place a batch of cookies into the oven.");</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("Allow the cookies to bake.");</a:t>
            </a:r>
          </a:p>
          <a:p>
            <a:pPr>
              <a:lnSpc>
                <a:spcPct val="60000"/>
              </a:lnSpc>
              <a:spcBef>
                <a:spcPts val="450"/>
              </a:spcBef>
              <a:buFontTx/>
              <a:buNone/>
            </a:pPr>
            <a:endParaRPr lang="en-GB" sz="2000">
              <a:latin typeface="Courier New" pitchFamily="49" charset="0"/>
            </a:endParaRPr>
          </a:p>
          <a:p>
            <a:pPr>
              <a:lnSpc>
                <a:spcPct val="60000"/>
              </a:lnSpc>
              <a:spcBef>
                <a:spcPts val="450"/>
              </a:spcBef>
              <a:buFontTx/>
              <a:buNone/>
            </a:pPr>
            <a:r>
              <a:rPr lang="en-GB" sz="2000" b="1">
                <a:solidFill>
                  <a:srgbClr val="008080"/>
                </a:solidFill>
                <a:latin typeface="Courier New" pitchFamily="49" charset="0"/>
              </a:rPr>
              <a:t>    // Step 3: Decorate the cookies.</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("Mix ingredients for frosting.");</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("Spread frosting and sprinkles.");</a:t>
            </a:r>
          </a:p>
          <a:p>
            <a:pPr>
              <a:lnSpc>
                <a:spcPct val="60000"/>
              </a:lnSpc>
              <a:spcBef>
                <a:spcPts val="450"/>
              </a:spcBef>
              <a:buFontTx/>
              <a:buNone/>
            </a:pPr>
            <a:r>
              <a:rPr lang="en-GB" sz="2000">
                <a:latin typeface="Courier New" pitchFamily="49" charset="0"/>
              </a:rPr>
              <a:t>}</a:t>
            </a:r>
          </a:p>
        </p:txBody>
      </p:sp>
    </p:spTree>
    <p:extLst>
      <p:ext uri="{BB962C8B-B14F-4D97-AF65-F5344CB8AC3E}">
        <p14:creationId xmlns:p14="http://schemas.microsoft.com/office/powerpoint/2010/main" val="93119849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97564" y="3031153"/>
            <a:ext cx="3294555" cy="9541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3"/>
          <p:cNvSpPr txBox="1">
            <a:spLocks noChangeArrowheads="1"/>
          </p:cNvSpPr>
          <p:nvPr/>
        </p:nvSpPr>
        <p:spPr>
          <a:xfrm>
            <a:off x="137160" y="632460"/>
            <a:ext cx="12054840" cy="6705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45000"/>
              </a:lnSpc>
              <a:spcBef>
                <a:spcPts val="500"/>
              </a:spcBef>
              <a:buFontTx/>
              <a:buNone/>
            </a:pPr>
            <a:r>
              <a:rPr lang="en-GB" sz="1600" b="1">
                <a:solidFill>
                  <a:srgbClr val="008080"/>
                </a:solidFill>
                <a:latin typeface="Courier New" pitchFamily="49" charset="0"/>
              </a:rPr>
              <a:t>// This program displays a delicious recipe for baking batches cookies with less redundant code</a:t>
            </a:r>
            <a:br>
              <a:rPr lang="en-GB" sz="1600" b="1">
                <a:solidFill>
                  <a:srgbClr val="008080"/>
                </a:solidFill>
                <a:latin typeface="Courier New" pitchFamily="49" charset="0"/>
              </a:rPr>
            </a:br>
            <a:endParaRPr lang="en-GB" sz="1600" b="1">
              <a:solidFill>
                <a:srgbClr val="008080"/>
              </a:solidFill>
              <a:latin typeface="Courier New" pitchFamily="49" charset="0"/>
            </a:endParaRPr>
          </a:p>
          <a:p>
            <a:pPr>
              <a:lnSpc>
                <a:spcPct val="45000"/>
              </a:lnSpc>
              <a:spcBef>
                <a:spcPts val="500"/>
              </a:spcBef>
              <a:buFontTx/>
              <a:buNone/>
            </a:pPr>
            <a:r>
              <a:rPr lang="en-GB" sz="1600">
                <a:latin typeface="Courier New" pitchFamily="49" charset="0"/>
              </a:rPr>
              <a:t>public class BakeCookies3 </a:t>
            </a:r>
          </a:p>
          <a:p>
            <a:pPr>
              <a:lnSpc>
                <a:spcPct val="45000"/>
              </a:lnSpc>
              <a:spcBef>
                <a:spcPts val="500"/>
              </a:spcBef>
              <a:buFontTx/>
              <a:buNone/>
            </a:pPr>
            <a:r>
              <a:rPr lang="en-GB" sz="1600">
                <a:latin typeface="Courier New" pitchFamily="49" charset="0"/>
              </a:rPr>
              <a:t>{</a:t>
            </a:r>
          </a:p>
          <a:p>
            <a:pPr>
              <a:lnSpc>
                <a:spcPct val="45000"/>
              </a:lnSpc>
              <a:spcBef>
                <a:spcPts val="500"/>
              </a:spcBef>
              <a:buFontTx/>
              <a:buNone/>
            </a:pPr>
            <a:r>
              <a:rPr lang="en-GB" sz="1600">
                <a:latin typeface="Courier New" pitchFamily="49" charset="0"/>
              </a:rPr>
              <a:t>    public static void main(String[] </a:t>
            </a:r>
            <a:r>
              <a:rPr lang="en-GB" sz="1600" err="1">
                <a:latin typeface="Courier New" pitchFamily="49" charset="0"/>
              </a:rPr>
              <a:t>args</a:t>
            </a:r>
            <a:r>
              <a:rPr lang="en-GB" sz="1600">
                <a:latin typeface="Courier New" pitchFamily="49" charset="0"/>
              </a:rPr>
              <a:t>)</a:t>
            </a:r>
          </a:p>
          <a:p>
            <a:pPr>
              <a:lnSpc>
                <a:spcPct val="45000"/>
              </a:lnSpc>
              <a:spcBef>
                <a:spcPts val="500"/>
              </a:spcBef>
              <a:buFontTx/>
              <a:buNone/>
            </a:pPr>
            <a:r>
              <a:rPr lang="en-GB" sz="1600">
                <a:latin typeface="Courier New" pitchFamily="49" charset="0"/>
              </a:rPr>
              <a:t>    {</a:t>
            </a:r>
          </a:p>
          <a:p>
            <a:pPr>
              <a:lnSpc>
                <a:spcPct val="45000"/>
              </a:lnSpc>
              <a:spcBef>
                <a:spcPts val="500"/>
              </a:spcBef>
              <a:buFontTx/>
              <a:buNone/>
            </a:pPr>
            <a:r>
              <a:rPr lang="en-GB" sz="1600" b="1">
                <a:latin typeface="Courier New" pitchFamily="49" charset="0"/>
              </a:rPr>
              <a:t>        </a:t>
            </a:r>
            <a:r>
              <a:rPr lang="en-GB" sz="1600" b="1" err="1">
                <a:latin typeface="Courier New" pitchFamily="49" charset="0"/>
              </a:rPr>
              <a:t>makeBatter</a:t>
            </a:r>
            <a:r>
              <a:rPr lang="en-GB" sz="1600" b="1">
                <a:latin typeface="Courier New" pitchFamily="49" charset="0"/>
              </a:rPr>
              <a:t>();</a:t>
            </a:r>
          </a:p>
          <a:p>
            <a:pPr>
              <a:lnSpc>
                <a:spcPct val="45000"/>
              </a:lnSpc>
              <a:spcBef>
                <a:spcPts val="500"/>
              </a:spcBef>
              <a:buFontTx/>
              <a:buNone/>
            </a:pPr>
            <a:r>
              <a:rPr lang="en-GB" sz="1600" b="1">
                <a:latin typeface="Courier New" pitchFamily="49" charset="0"/>
              </a:rPr>
              <a:t>        bake();       </a:t>
            </a:r>
            <a:r>
              <a:rPr lang="en-GB" sz="1600" b="1">
                <a:solidFill>
                  <a:srgbClr val="008080"/>
                </a:solidFill>
                <a:latin typeface="Courier New" pitchFamily="49" charset="0"/>
              </a:rPr>
              <a:t>// 1st batch</a:t>
            </a:r>
          </a:p>
          <a:p>
            <a:pPr>
              <a:lnSpc>
                <a:spcPct val="45000"/>
              </a:lnSpc>
              <a:spcBef>
                <a:spcPts val="500"/>
              </a:spcBef>
              <a:buFontTx/>
              <a:buNone/>
            </a:pPr>
            <a:r>
              <a:rPr lang="en-GB" sz="1600" b="1">
                <a:latin typeface="Courier New" pitchFamily="49" charset="0"/>
              </a:rPr>
              <a:t>        bake();       </a:t>
            </a:r>
            <a:r>
              <a:rPr lang="en-GB" sz="1600" b="1">
                <a:solidFill>
                  <a:srgbClr val="008080"/>
                </a:solidFill>
                <a:latin typeface="Courier New" pitchFamily="49" charset="0"/>
              </a:rPr>
              <a:t>// 2nd batch</a:t>
            </a:r>
          </a:p>
          <a:p>
            <a:pPr>
              <a:lnSpc>
                <a:spcPct val="45000"/>
              </a:lnSpc>
              <a:spcBef>
                <a:spcPts val="500"/>
              </a:spcBef>
              <a:buFontTx/>
              <a:buNone/>
            </a:pPr>
            <a:r>
              <a:rPr lang="en-GB" sz="1600" b="1">
                <a:latin typeface="Courier New" pitchFamily="49" charset="0"/>
              </a:rPr>
              <a:t>        decorate();</a:t>
            </a:r>
          </a:p>
          <a:p>
            <a:pPr>
              <a:lnSpc>
                <a:spcPct val="45000"/>
              </a:lnSpc>
              <a:spcBef>
                <a:spcPts val="500"/>
              </a:spcBef>
              <a:buFontTx/>
              <a:buNone/>
            </a:pPr>
            <a:r>
              <a:rPr lang="en-GB" sz="1600">
                <a:latin typeface="Courier New" pitchFamily="49" charset="0"/>
              </a:rPr>
              <a:t>    }</a:t>
            </a:r>
          </a:p>
          <a:p>
            <a:pPr>
              <a:lnSpc>
                <a:spcPct val="45000"/>
              </a:lnSpc>
              <a:spcBef>
                <a:spcPts val="500"/>
              </a:spcBef>
              <a:buFontTx/>
              <a:buNone/>
            </a:pPr>
            <a:r>
              <a:rPr lang="en-GB" sz="900">
                <a:latin typeface="Courier New" pitchFamily="49" charset="0"/>
              </a:rPr>
              <a:t>     </a:t>
            </a:r>
          </a:p>
          <a:p>
            <a:pPr>
              <a:lnSpc>
                <a:spcPct val="45000"/>
              </a:lnSpc>
              <a:spcBef>
                <a:spcPts val="500"/>
              </a:spcBef>
              <a:buFontTx/>
              <a:buNone/>
            </a:pPr>
            <a:r>
              <a:rPr lang="en-GB" sz="1600" b="1">
                <a:solidFill>
                  <a:srgbClr val="008080"/>
                </a:solidFill>
                <a:latin typeface="Courier New" pitchFamily="49" charset="0"/>
              </a:rPr>
              <a:t>    // Step 1: Make the cake batter.</a:t>
            </a:r>
          </a:p>
          <a:p>
            <a:pPr>
              <a:lnSpc>
                <a:spcPct val="45000"/>
              </a:lnSpc>
              <a:spcBef>
                <a:spcPts val="500"/>
              </a:spcBef>
              <a:buFontTx/>
              <a:buNone/>
            </a:pPr>
            <a:r>
              <a:rPr lang="en-GB" sz="1600" b="1">
                <a:latin typeface="Courier New" pitchFamily="49" charset="0"/>
              </a:rPr>
              <a:t>    public static void </a:t>
            </a:r>
            <a:r>
              <a:rPr lang="en-GB" sz="1600" b="1" err="1">
                <a:latin typeface="Courier New" pitchFamily="49" charset="0"/>
              </a:rPr>
              <a:t>makeBatter</a:t>
            </a:r>
            <a:r>
              <a:rPr lang="en-GB" sz="1600" b="1">
                <a:latin typeface="Courier New" pitchFamily="49" charset="0"/>
              </a:rPr>
              <a:t>()</a:t>
            </a:r>
          </a:p>
          <a:p>
            <a:pPr>
              <a:lnSpc>
                <a:spcPct val="45000"/>
              </a:lnSpc>
              <a:spcBef>
                <a:spcPts val="500"/>
              </a:spcBef>
              <a:buFontTx/>
              <a:buNone/>
            </a:pPr>
            <a:r>
              <a:rPr lang="en-GB" sz="1600">
                <a:latin typeface="Courier New" pitchFamily="49" charset="0"/>
              </a:rPr>
              <a:t>    </a:t>
            </a:r>
            <a:r>
              <a:rPr lang="en-GB" sz="1600" b="1">
                <a:latin typeface="Courier New" pitchFamily="49" charset="0"/>
              </a:rPr>
              <a:t>{</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("Mix the dry ingredients.");</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("Cream the butter and sugar.");</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("Beat in the eggs.");</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("Stir in the dry ingredients.");</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endParaRPr lang="en-GB" sz="900" b="1">
              <a:latin typeface="Courier New" pitchFamily="49" charset="0"/>
            </a:endParaRPr>
          </a:p>
          <a:p>
            <a:pPr>
              <a:lnSpc>
                <a:spcPct val="45000"/>
              </a:lnSpc>
              <a:spcBef>
                <a:spcPts val="500"/>
              </a:spcBef>
              <a:buFontTx/>
              <a:buNone/>
            </a:pPr>
            <a:r>
              <a:rPr lang="en-GB" sz="1600" b="1">
                <a:solidFill>
                  <a:srgbClr val="008080"/>
                </a:solidFill>
                <a:latin typeface="Courier New" pitchFamily="49" charset="0"/>
              </a:rPr>
              <a:t>    // Step 2: Bake a batch of cookies.</a:t>
            </a:r>
          </a:p>
          <a:p>
            <a:pPr>
              <a:lnSpc>
                <a:spcPct val="45000"/>
              </a:lnSpc>
              <a:spcBef>
                <a:spcPts val="500"/>
              </a:spcBef>
              <a:buFontTx/>
              <a:buNone/>
            </a:pPr>
            <a:r>
              <a:rPr lang="en-GB" sz="1600" b="1">
                <a:latin typeface="Courier New" pitchFamily="49" charset="0"/>
              </a:rPr>
              <a:t>    public static void bake()</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("Set the oven temperature.");</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("Set the timer.");</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("Place batch into oven.");</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("Allow the cookies to bake.");</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900">
                <a:latin typeface="Courier New" pitchFamily="49" charset="0"/>
              </a:rPr>
              <a:t>    </a:t>
            </a:r>
          </a:p>
          <a:p>
            <a:pPr>
              <a:lnSpc>
                <a:spcPct val="45000"/>
              </a:lnSpc>
              <a:spcBef>
                <a:spcPts val="500"/>
              </a:spcBef>
              <a:buFontTx/>
              <a:buNone/>
            </a:pPr>
            <a:r>
              <a:rPr lang="en-GB" sz="1600" b="1">
                <a:solidFill>
                  <a:srgbClr val="008080"/>
                </a:solidFill>
                <a:latin typeface="Courier New" pitchFamily="49" charset="0"/>
              </a:rPr>
              <a:t>    // Step 3: Decorate the cookies.</a:t>
            </a:r>
          </a:p>
          <a:p>
            <a:pPr>
              <a:lnSpc>
                <a:spcPct val="45000"/>
              </a:lnSpc>
              <a:spcBef>
                <a:spcPts val="500"/>
              </a:spcBef>
              <a:buFontTx/>
              <a:buNone/>
            </a:pPr>
            <a:r>
              <a:rPr lang="en-GB" sz="1600" b="1">
                <a:latin typeface="Courier New" pitchFamily="49" charset="0"/>
              </a:rPr>
              <a:t>    public static void decorate()</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("Mix ingredients for frosting.");</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("Spread frosting and sprinkles.");</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1600">
                <a:latin typeface="Courier New" pitchFamily="49" charset="0"/>
              </a:rPr>
              <a:t>}</a:t>
            </a:r>
          </a:p>
        </p:txBody>
      </p:sp>
      <p:sp>
        <p:nvSpPr>
          <p:cNvPr id="3" name="TextBox 2"/>
          <p:cNvSpPr txBox="1"/>
          <p:nvPr/>
        </p:nvSpPr>
        <p:spPr>
          <a:xfrm>
            <a:off x="8097564" y="3031153"/>
            <a:ext cx="3294555" cy="954107"/>
          </a:xfrm>
          <a:prstGeom prst="rect">
            <a:avLst/>
          </a:prstGeom>
          <a:noFill/>
        </p:spPr>
        <p:txBody>
          <a:bodyPr wrap="none" rtlCol="0">
            <a:spAutoFit/>
          </a:bodyPr>
          <a:lstStyle/>
          <a:p>
            <a:pPr algn="ctr"/>
            <a:r>
              <a:rPr lang="en-US" sz="2800"/>
              <a:t>This affords you a lot </a:t>
            </a:r>
          </a:p>
          <a:p>
            <a:pPr algn="ctr"/>
            <a:r>
              <a:rPr lang="en-US" sz="2800"/>
              <a:t>of new capabilities.</a:t>
            </a:r>
          </a:p>
        </p:txBody>
      </p:sp>
      <p:cxnSp>
        <p:nvCxnSpPr>
          <p:cNvPr id="6" name="Straight Arrow Connector 5"/>
          <p:cNvCxnSpPr/>
          <p:nvPr/>
        </p:nvCxnSpPr>
        <p:spPr>
          <a:xfrm flipH="1" flipV="1">
            <a:off x="4846320" y="2103120"/>
            <a:ext cx="3251244" cy="92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029200" y="3985260"/>
            <a:ext cx="3068364"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855224"/>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Problems</a:t>
            </a:r>
          </a:p>
        </p:txBody>
      </p:sp>
      <p:sp>
        <p:nvSpPr>
          <p:cNvPr id="3" name="Subtitle 2"/>
          <p:cNvSpPr>
            <a:spLocks noGrp="1"/>
          </p:cNvSpPr>
          <p:nvPr>
            <p:ph idx="1"/>
          </p:nvPr>
        </p:nvSpPr>
        <p:spPr/>
        <p:txBody>
          <a:bodyPr vert="horz" lIns="91440" tIns="45720" rIns="91440" bIns="45720" rtlCol="0" anchor="t">
            <a:normAutofit fontScale="55000" lnSpcReduction="20000"/>
          </a:bodyPr>
          <a:lstStyle/>
          <a:p>
            <a:pPr marL="0" indent="0">
              <a:buNone/>
            </a:pPr>
            <a:r>
              <a:rPr lang="en-US"/>
              <a:t>Complete the following practice questions:</a:t>
            </a:r>
          </a:p>
          <a:p>
            <a:pPr marL="0" indent="0">
              <a:buNone/>
            </a:pPr>
            <a:endParaRPr lang="en-US"/>
          </a:p>
          <a:p>
            <a:r>
              <a:rPr lang="en-US"/>
              <a:t>Self-Check 1.22: Tricky</a:t>
            </a:r>
          </a:p>
          <a:p>
            <a:r>
              <a:rPr lang="en-US"/>
              <a:t>Self-Check 1.23: Strange</a:t>
            </a:r>
          </a:p>
          <a:p>
            <a:r>
              <a:rPr lang="en-US"/>
              <a:t>Self-Check 1.26: Confusing</a:t>
            </a:r>
          </a:p>
          <a:p>
            <a:r>
              <a:rPr lang="en-US"/>
              <a:t>Self-Check 1.29: </a:t>
            </a:r>
            <a:r>
              <a:rPr lang="en-US" err="1"/>
              <a:t>LotsOfErrors</a:t>
            </a:r>
            <a:r>
              <a:rPr lang="en-US"/>
              <a:t>-errors</a:t>
            </a:r>
          </a:p>
        </p:txBody>
      </p:sp>
    </p:spTree>
    <p:extLst>
      <p:ext uri="{BB962C8B-B14F-4D97-AF65-F5344CB8AC3E}">
        <p14:creationId xmlns:p14="http://schemas.microsoft.com/office/powerpoint/2010/main" val="3667980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a:xfrm>
            <a:off x="584200" y="1435503"/>
            <a:ext cx="11018520" cy="1982081"/>
          </a:xfrm>
        </p:spPr>
        <p:txBody>
          <a:bodyPr/>
          <a:lstStyle/>
          <a:p>
            <a:r>
              <a:rPr lang="en-US" dirty="0"/>
              <a:t>Read chapter 1 section 4 (1.4) (p. 28-40)</a:t>
            </a:r>
          </a:p>
          <a:p>
            <a:endParaRPr lang="en-US" dirty="0"/>
          </a:p>
          <a:p>
            <a:r>
              <a:rPr lang="en-US" dirty="0"/>
              <a:t>Do chapter 1 exercises 11, 12, 14, and 16. (p. 56-58)</a:t>
            </a:r>
          </a:p>
          <a:p>
            <a:endParaRPr lang="en-US" dirty="0"/>
          </a:p>
        </p:txBody>
      </p:sp>
    </p:spTree>
    <p:extLst>
      <p:ext uri="{BB962C8B-B14F-4D97-AF65-F5344CB8AC3E}">
        <p14:creationId xmlns:p14="http://schemas.microsoft.com/office/powerpoint/2010/main" val="1594540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Static Methods and </a:t>
            </a:r>
            <a:br>
              <a:rPr lang="en-US"/>
            </a:br>
            <a:r>
              <a:rPr lang="en-US"/>
              <a:t>Method Calls</a:t>
            </a:r>
          </a:p>
        </p:txBody>
      </p:sp>
      <p:sp>
        <p:nvSpPr>
          <p:cNvPr id="3" name="Subtitle 2"/>
          <p:cNvSpPr>
            <a:spLocks noGrp="1"/>
          </p:cNvSpPr>
          <p:nvPr>
            <p:ph type="subTitle" idx="1"/>
          </p:nvPr>
        </p:nvSpPr>
        <p:spPr/>
        <p:txBody>
          <a:bodyPr/>
          <a:lstStyle/>
          <a:p>
            <a:r>
              <a:rPr lang="en-US"/>
              <a:t>[ 1.06 ] [ Today’s Date ] [ Instructor Name ]</a:t>
            </a:r>
          </a:p>
        </p:txBody>
      </p:sp>
    </p:spTree>
    <p:extLst>
      <p:ext uri="{BB962C8B-B14F-4D97-AF65-F5344CB8AC3E}">
        <p14:creationId xmlns:p14="http://schemas.microsoft.com/office/powerpoint/2010/main" val="1551702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50874" y="763772"/>
            <a:ext cx="8229600" cy="5105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Tx/>
              <a:buNone/>
            </a:pPr>
            <a:r>
              <a:rPr lang="en-GB" sz="1800">
                <a:latin typeface="Courier New" pitchFamily="49" charset="0"/>
              </a:rPr>
              <a:t>public class </a:t>
            </a:r>
            <a:r>
              <a:rPr lang="en-GB" sz="1800" err="1">
                <a:latin typeface="Courier New" pitchFamily="49" charset="0"/>
              </a:rPr>
              <a:t>MethodsExample</a:t>
            </a:r>
            <a:endParaRPr lang="en-GB" sz="1800">
              <a:latin typeface="Courier New" pitchFamily="49" charset="0"/>
            </a:endParaRP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r>
              <a:rPr lang="en-GB" sz="1800">
                <a:latin typeface="Courier New" pitchFamily="49" charset="0"/>
              </a:rPr>
              <a:t>    public static void main(String[] </a:t>
            </a:r>
            <a:r>
              <a:rPr lang="en-GB" sz="1800" err="1">
                <a:latin typeface="Courier New" pitchFamily="49" charset="0"/>
              </a:rPr>
              <a:t>args</a:t>
            </a:r>
            <a:r>
              <a:rPr lang="en-GB" sz="1800">
                <a:latin typeface="Courier New" pitchFamily="49" charset="0"/>
              </a:rPr>
              <a:t>)</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b="1">
                <a:latin typeface="Courier New" pitchFamily="49" charset="0"/>
              </a:rPr>
              <a:t>message2();</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main.");</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message2.");</a:t>
            </a:r>
          </a:p>
          <a:p>
            <a:pPr>
              <a:lnSpc>
                <a:spcPct val="100000"/>
              </a:lnSpc>
              <a:spcBef>
                <a:spcPts val="0"/>
              </a:spcBef>
              <a:buFontTx/>
              <a:buNone/>
            </a:pPr>
            <a:r>
              <a:rPr lang="en-GB" sz="1800" b="1">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endParaRPr lang="en-GB" sz="1800">
              <a:latin typeface="Courier New" pitchFamily="49" charset="0"/>
            </a:endParaRPr>
          </a:p>
        </p:txBody>
      </p:sp>
      <p:sp>
        <p:nvSpPr>
          <p:cNvPr id="6" name="TextBox 5"/>
          <p:cNvSpPr txBox="1"/>
          <p:nvPr/>
        </p:nvSpPr>
        <p:spPr>
          <a:xfrm>
            <a:off x="7474689" y="2678515"/>
            <a:ext cx="3987210" cy="369332"/>
          </a:xfrm>
          <a:prstGeom prst="rect">
            <a:avLst/>
          </a:prstGeom>
          <a:noFill/>
        </p:spPr>
        <p:txBody>
          <a:bodyPr wrap="square" rtlCol="0">
            <a:spAutoFit/>
          </a:bodyPr>
          <a:lstStyle/>
          <a:p>
            <a:pPr algn="ctr"/>
            <a:r>
              <a:rPr lang="en-US"/>
              <a:t>We can put methods inside methods!</a:t>
            </a:r>
          </a:p>
        </p:txBody>
      </p:sp>
      <p:sp>
        <p:nvSpPr>
          <p:cNvPr id="7" name="TextBox 6"/>
          <p:cNvSpPr txBox="1"/>
          <p:nvPr/>
        </p:nvSpPr>
        <p:spPr>
          <a:xfrm>
            <a:off x="7474689" y="4029293"/>
            <a:ext cx="3987210" cy="923330"/>
          </a:xfrm>
          <a:prstGeom prst="rect">
            <a:avLst/>
          </a:prstGeom>
          <a:noFill/>
        </p:spPr>
        <p:txBody>
          <a:bodyPr wrap="square" rtlCol="0">
            <a:spAutoFit/>
          </a:bodyPr>
          <a:lstStyle/>
          <a:p>
            <a:pPr algn="ctr"/>
            <a:r>
              <a:rPr lang="en-US"/>
              <a:t>How do you think this program runs?</a:t>
            </a:r>
          </a:p>
          <a:p>
            <a:pPr algn="ctr"/>
            <a:endParaRPr lang="en-US"/>
          </a:p>
          <a:p>
            <a:pPr algn="ctr"/>
            <a:r>
              <a:rPr lang="en-US"/>
              <a:t>What is the output of this program?</a:t>
            </a:r>
          </a:p>
        </p:txBody>
      </p:sp>
    </p:spTree>
    <p:extLst>
      <p:ext uri="{BB962C8B-B14F-4D97-AF65-F5344CB8AC3E}">
        <p14:creationId xmlns:p14="http://schemas.microsoft.com/office/powerpoint/2010/main" val="111695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50874" y="763772"/>
            <a:ext cx="8229600" cy="5105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Tx/>
              <a:buNone/>
            </a:pPr>
            <a:r>
              <a:rPr lang="en-GB" sz="1800">
                <a:latin typeface="Courier New" pitchFamily="49" charset="0"/>
              </a:rPr>
              <a:t>public class </a:t>
            </a:r>
            <a:r>
              <a:rPr lang="en-GB" sz="1800" err="1">
                <a:latin typeface="Courier New" pitchFamily="49" charset="0"/>
              </a:rPr>
              <a:t>MethodsExample</a:t>
            </a:r>
            <a:endParaRPr lang="en-GB" sz="1800">
              <a:latin typeface="Courier New" pitchFamily="49" charset="0"/>
            </a:endParaRP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r>
              <a:rPr lang="en-GB" sz="1800">
                <a:latin typeface="Courier New" pitchFamily="49" charset="0"/>
              </a:rPr>
              <a:t>    public static void main(String[] </a:t>
            </a:r>
            <a:r>
              <a:rPr lang="en-GB" sz="1800" err="1">
                <a:latin typeface="Courier New" pitchFamily="49" charset="0"/>
              </a:rPr>
              <a:t>args</a:t>
            </a:r>
            <a:r>
              <a:rPr lang="en-GB" sz="1800">
                <a:latin typeface="Courier New" pitchFamily="49" charset="0"/>
              </a:rPr>
              <a:t>)</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b="1">
                <a:latin typeface="Courier New" pitchFamily="49" charset="0"/>
              </a:rPr>
              <a:t>message2();</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main.");</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message2.");</a:t>
            </a:r>
          </a:p>
          <a:p>
            <a:pPr>
              <a:lnSpc>
                <a:spcPct val="100000"/>
              </a:lnSpc>
              <a:spcBef>
                <a:spcPts val="0"/>
              </a:spcBef>
              <a:buFontTx/>
              <a:buNone/>
            </a:pPr>
            <a:r>
              <a:rPr lang="en-GB" sz="1800" b="1">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endParaRPr lang="en-GB" sz="1800">
              <a:latin typeface="Courier New" pitchFamily="49" charset="0"/>
            </a:endParaRPr>
          </a:p>
        </p:txBody>
      </p:sp>
      <p:sp>
        <p:nvSpPr>
          <p:cNvPr id="6" name="TextBox 5"/>
          <p:cNvSpPr txBox="1"/>
          <p:nvPr/>
        </p:nvSpPr>
        <p:spPr>
          <a:xfrm>
            <a:off x="7474689" y="3488842"/>
            <a:ext cx="3987210" cy="2031325"/>
          </a:xfrm>
          <a:prstGeom prst="rect">
            <a:avLst/>
          </a:prstGeom>
          <a:noFill/>
        </p:spPr>
        <p:txBody>
          <a:bodyPr wrap="square" rtlCol="0">
            <a:spAutoFit/>
          </a:bodyPr>
          <a:lstStyle/>
          <a:p>
            <a:pPr algn="ctr"/>
            <a:r>
              <a:rPr lang="en-US"/>
              <a:t>In this case, the program outputs:</a:t>
            </a:r>
          </a:p>
          <a:p>
            <a:pPr algn="ctr"/>
            <a:endParaRPr lang="en-US"/>
          </a:p>
          <a:p>
            <a:r>
              <a:rPr lang="en-US">
                <a:latin typeface="Courier New" panose="02070309020205020404" pitchFamily="49" charset="0"/>
                <a:cs typeface="Courier New" panose="02070309020205020404" pitchFamily="49" charset="0"/>
              </a:rPr>
              <a:t>This is message1.</a:t>
            </a:r>
          </a:p>
          <a:p>
            <a:r>
              <a:rPr lang="en-US">
                <a:latin typeface="Courier New" panose="02070309020205020404" pitchFamily="49" charset="0"/>
                <a:cs typeface="Courier New" panose="02070309020205020404" pitchFamily="49" charset="0"/>
              </a:rPr>
              <a:t>This is message2.</a:t>
            </a:r>
          </a:p>
          <a:p>
            <a:r>
              <a:rPr lang="en-US">
                <a:latin typeface="Courier New" panose="02070309020205020404" pitchFamily="49" charset="0"/>
                <a:cs typeface="Courier New" panose="02070309020205020404" pitchFamily="49" charset="0"/>
              </a:rPr>
              <a:t>This is message1.</a:t>
            </a:r>
          </a:p>
          <a:p>
            <a:r>
              <a:rPr lang="en-US">
                <a:latin typeface="Courier New" panose="02070309020205020404" pitchFamily="49" charset="0"/>
                <a:cs typeface="Courier New" panose="02070309020205020404" pitchFamily="49" charset="0"/>
              </a:rPr>
              <a:t>Done with message2.</a:t>
            </a:r>
          </a:p>
          <a:p>
            <a:r>
              <a:rPr lang="en-US">
                <a:latin typeface="Courier New" panose="02070309020205020404" pitchFamily="49" charset="0"/>
                <a:cs typeface="Courier New" panose="02070309020205020404" pitchFamily="49" charset="0"/>
              </a:rPr>
              <a:t>Done with main.</a:t>
            </a:r>
          </a:p>
        </p:txBody>
      </p:sp>
      <p:sp>
        <p:nvSpPr>
          <p:cNvPr id="5" name="TextBox 4"/>
          <p:cNvSpPr txBox="1"/>
          <p:nvPr/>
        </p:nvSpPr>
        <p:spPr>
          <a:xfrm>
            <a:off x="7474689" y="1042364"/>
            <a:ext cx="3987210" cy="584775"/>
          </a:xfrm>
          <a:prstGeom prst="rect">
            <a:avLst/>
          </a:prstGeom>
          <a:noFill/>
        </p:spPr>
        <p:txBody>
          <a:bodyPr wrap="square" rtlCol="0">
            <a:spAutoFit/>
          </a:bodyPr>
          <a:lstStyle/>
          <a:p>
            <a:pPr algn="ctr"/>
            <a:r>
              <a:rPr lang="en-US" sz="3200"/>
              <a:t>Control Flow:</a:t>
            </a:r>
          </a:p>
        </p:txBody>
      </p:sp>
      <p:sp>
        <p:nvSpPr>
          <p:cNvPr id="7" name="TextBox 6"/>
          <p:cNvSpPr txBox="1"/>
          <p:nvPr/>
        </p:nvSpPr>
        <p:spPr>
          <a:xfrm>
            <a:off x="7474689" y="1639089"/>
            <a:ext cx="3987210" cy="646331"/>
          </a:xfrm>
          <a:prstGeom prst="rect">
            <a:avLst/>
          </a:prstGeom>
          <a:noFill/>
        </p:spPr>
        <p:txBody>
          <a:bodyPr wrap="square" rtlCol="0">
            <a:spAutoFit/>
          </a:bodyPr>
          <a:lstStyle/>
          <a:p>
            <a:pPr algn="ctr"/>
            <a:r>
              <a:rPr lang="en-US"/>
              <a:t>What do you think the output of this program is?</a:t>
            </a:r>
          </a:p>
        </p:txBody>
      </p:sp>
    </p:spTree>
    <p:extLst>
      <p:ext uri="{BB962C8B-B14F-4D97-AF65-F5344CB8AC3E}">
        <p14:creationId xmlns:p14="http://schemas.microsoft.com/office/powerpoint/2010/main" val="2883234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Exercises</a:t>
            </a:r>
          </a:p>
        </p:txBody>
      </p:sp>
      <p:sp>
        <p:nvSpPr>
          <p:cNvPr id="3" name="Content Placeholder 2"/>
          <p:cNvSpPr>
            <a:spLocks noGrp="1"/>
          </p:cNvSpPr>
          <p:nvPr>
            <p:ph idx="1"/>
          </p:nvPr>
        </p:nvSpPr>
        <p:spPr/>
        <p:txBody>
          <a:bodyPr/>
          <a:lstStyle/>
          <a:p>
            <a:pPr marL="0" indent="0">
              <a:buNone/>
            </a:pPr>
            <a:r>
              <a:rPr lang="en-US"/>
              <a:t>Write  a program that prints your name in the following forms:</a:t>
            </a:r>
          </a:p>
          <a:p>
            <a:pPr lvl="1"/>
            <a:r>
              <a:rPr lang="en-US" err="1"/>
              <a:t>FirstName</a:t>
            </a:r>
            <a:r>
              <a:rPr lang="en-US"/>
              <a:t> </a:t>
            </a:r>
            <a:r>
              <a:rPr lang="en-US" err="1"/>
              <a:t>LastName</a:t>
            </a:r>
            <a:endParaRPr lang="en-US"/>
          </a:p>
          <a:p>
            <a:pPr lvl="1"/>
            <a:r>
              <a:rPr lang="en-US" err="1"/>
              <a:t>FirstName</a:t>
            </a:r>
            <a:r>
              <a:rPr lang="en-US"/>
              <a:t> </a:t>
            </a:r>
            <a:r>
              <a:rPr lang="en-US" err="1"/>
              <a:t>MiddleName</a:t>
            </a:r>
            <a:r>
              <a:rPr lang="en-US"/>
              <a:t> </a:t>
            </a:r>
            <a:r>
              <a:rPr lang="en-US" err="1"/>
              <a:t>LastName</a:t>
            </a:r>
            <a:endParaRPr lang="en-US"/>
          </a:p>
          <a:p>
            <a:pPr lvl="1"/>
            <a:r>
              <a:rPr lang="en-US" err="1"/>
              <a:t>LastName</a:t>
            </a:r>
            <a:r>
              <a:rPr lang="en-US"/>
              <a:t>, </a:t>
            </a:r>
            <a:r>
              <a:rPr lang="en-US" err="1"/>
              <a:t>FirstName</a:t>
            </a:r>
            <a:endParaRPr lang="en-US"/>
          </a:p>
          <a:p>
            <a:pPr lvl="1"/>
            <a:r>
              <a:rPr lang="en-US" err="1"/>
              <a:t>LastName</a:t>
            </a:r>
            <a:r>
              <a:rPr lang="en-US"/>
              <a:t>, </a:t>
            </a:r>
            <a:r>
              <a:rPr lang="en-US" err="1"/>
              <a:t>FirstName</a:t>
            </a:r>
            <a:r>
              <a:rPr lang="en-US"/>
              <a:t> </a:t>
            </a:r>
            <a:r>
              <a:rPr lang="en-US" err="1"/>
              <a:t>MiddleName</a:t>
            </a:r>
            <a:endParaRPr lang="en-US"/>
          </a:p>
          <a:p>
            <a:pPr lvl="1"/>
            <a:endParaRPr lang="en-US"/>
          </a:p>
          <a:p>
            <a:pPr marL="0" indent="0">
              <a:buNone/>
            </a:pPr>
            <a:r>
              <a:rPr lang="en-US"/>
              <a:t>Rewrite the above program using static void methods</a:t>
            </a:r>
          </a:p>
        </p:txBody>
      </p:sp>
    </p:spTree>
    <p:extLst>
      <p:ext uri="{BB962C8B-B14F-4D97-AF65-F5344CB8AC3E}">
        <p14:creationId xmlns:p14="http://schemas.microsoft.com/office/powerpoint/2010/main" val="30098958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6689651" cy="1157288"/>
          </a:xfrm>
        </p:spPr>
        <p:txBody>
          <a:bodyPr/>
          <a:lstStyle/>
          <a:p>
            <a:r>
              <a:rPr lang="en-US"/>
              <a:t>Challenge</a:t>
            </a:r>
          </a:p>
        </p:txBody>
      </p:sp>
      <p:sp>
        <p:nvSpPr>
          <p:cNvPr id="3" name="Content Placeholder 2"/>
          <p:cNvSpPr>
            <a:spLocks noGrp="1"/>
          </p:cNvSpPr>
          <p:nvPr>
            <p:ph idx="1"/>
          </p:nvPr>
        </p:nvSpPr>
        <p:spPr>
          <a:xfrm>
            <a:off x="838200" y="2057399"/>
            <a:ext cx="6689651" cy="4119563"/>
          </a:xfrm>
        </p:spPr>
        <p:txBody>
          <a:bodyPr/>
          <a:lstStyle/>
          <a:p>
            <a:r>
              <a:rPr lang="en-US"/>
              <a:t>There’s a 10 minute time limit.</a:t>
            </a:r>
          </a:p>
          <a:p>
            <a:r>
              <a:rPr lang="en-US"/>
              <a:t>Write a Java program called </a:t>
            </a:r>
            <a:r>
              <a:rPr lang="en-US" err="1"/>
              <a:t>StarFigures</a:t>
            </a:r>
            <a:r>
              <a:rPr lang="en-US"/>
              <a:t> that generates the following output</a:t>
            </a:r>
          </a:p>
          <a:p>
            <a:r>
              <a:rPr lang="en-US"/>
              <a:t>You MUST include a structure diagram or your answer will be disqualified</a:t>
            </a:r>
          </a:p>
          <a:p>
            <a:r>
              <a:rPr lang="en-US"/>
              <a:t>A correct answer will use static methods to show structure and eliminate redundancy in your solution</a:t>
            </a:r>
          </a:p>
        </p:txBody>
      </p:sp>
      <p:sp>
        <p:nvSpPr>
          <p:cNvPr id="5" name="TextBox 4"/>
          <p:cNvSpPr txBox="1"/>
          <p:nvPr/>
        </p:nvSpPr>
        <p:spPr>
          <a:xfrm>
            <a:off x="7846827" y="698500"/>
            <a:ext cx="4019107" cy="6463308"/>
          </a:xfrm>
          <a:prstGeom prst="rect">
            <a:avLst/>
          </a:prstGeom>
          <a:noFill/>
        </p:spPr>
        <p:txBody>
          <a:bodyPr wrap="square" rtlCol="0">
            <a:spAutoFit/>
          </a:bodyPr>
          <a:lstStyle/>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marL="285750" indent="-285750" algn="ctr">
              <a:buFont typeface="Arial" panose="020B0604020202020204" pitchFamily="34" charset="0"/>
              <a:buChar char="•"/>
            </a:pP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br>
              <a:rPr lang="en-US">
                <a:latin typeface="Courier New" panose="02070309020205020404" pitchFamily="49" charset="0"/>
                <a:cs typeface="Courier New" panose="02070309020205020404" pitchFamily="49" charset="0"/>
              </a:rPr>
            </a:b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988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Problems</a:t>
            </a:r>
          </a:p>
        </p:txBody>
      </p:sp>
      <p:sp>
        <p:nvSpPr>
          <p:cNvPr id="3" name="Content Placeholder 2"/>
          <p:cNvSpPr>
            <a:spLocks noGrp="1"/>
          </p:cNvSpPr>
          <p:nvPr>
            <p:ph idx="1"/>
          </p:nvPr>
        </p:nvSpPr>
        <p:spPr/>
        <p:txBody>
          <a:bodyPr/>
          <a:lstStyle/>
          <a:p>
            <a:pPr marL="0" indent="0">
              <a:buNone/>
            </a:pPr>
            <a:r>
              <a:rPr lang="en-US"/>
              <a:t>If you speed through and finish early, here are some problems for you to try:</a:t>
            </a:r>
          </a:p>
          <a:p>
            <a:endParaRPr lang="en-US"/>
          </a:p>
          <a:p>
            <a:pPr lvl="1"/>
            <a:r>
              <a:rPr lang="en-US"/>
              <a:t>Complete Strange 2, Strange 3, Complicated 2 and Complicated 3 Practice</a:t>
            </a:r>
          </a:p>
          <a:p>
            <a:pPr lvl="1"/>
            <a:endParaRPr lang="en-US"/>
          </a:p>
          <a:p>
            <a:pPr lvl="1"/>
            <a:r>
              <a:rPr lang="en-US"/>
              <a:t>Work on sample test questions with outputs that can be written using method calls. Make sure to include an answer key to your sample!</a:t>
            </a:r>
          </a:p>
        </p:txBody>
      </p:sp>
    </p:spTree>
    <p:extLst>
      <p:ext uri="{BB962C8B-B14F-4D97-AF65-F5344CB8AC3E}">
        <p14:creationId xmlns:p14="http://schemas.microsoft.com/office/powerpoint/2010/main" val="387172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Does it pay well?</a:t>
            </a:r>
          </a:p>
        </p:txBody>
      </p:sp>
      <p:sp>
        <p:nvSpPr>
          <p:cNvPr id="3" name="Content Placeholder 2"/>
          <p:cNvSpPr>
            <a:spLocks noGrp="1"/>
          </p:cNvSpPr>
          <p:nvPr>
            <p:ph idx="1"/>
          </p:nvPr>
        </p:nvSpPr>
        <p:spPr/>
        <p:txBody>
          <a:bodyPr/>
          <a:lstStyle/>
          <a:p>
            <a:r>
              <a:rPr lang="en-US"/>
              <a:t>Source: </a:t>
            </a:r>
            <a:r>
              <a:rPr lang="en-US">
                <a:hlinkClick r:id="rId3"/>
              </a:rPr>
              <a:t>Link</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39190340"/>
              </p:ext>
            </p:extLst>
          </p:nvPr>
        </p:nvGraphicFramePr>
        <p:xfrm>
          <a:off x="2032001" y="3855365"/>
          <a:ext cx="8127999"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10881836"/>
                    </a:ext>
                  </a:extLst>
                </a:gridCol>
                <a:gridCol w="2709333">
                  <a:extLst>
                    <a:ext uri="{9D8B030D-6E8A-4147-A177-3AD203B41FA5}">
                      <a16:colId xmlns:a16="http://schemas.microsoft.com/office/drawing/2014/main" val="1708549491"/>
                    </a:ext>
                  </a:extLst>
                </a:gridCol>
                <a:gridCol w="2709333">
                  <a:extLst>
                    <a:ext uri="{9D8B030D-6E8A-4147-A177-3AD203B41FA5}">
                      <a16:colId xmlns:a16="http://schemas.microsoft.com/office/drawing/2014/main" val="932220413"/>
                    </a:ext>
                  </a:extLst>
                </a:gridCol>
              </a:tblGrid>
              <a:tr h="370840">
                <a:tc>
                  <a:txBody>
                    <a:bodyPr/>
                    <a:lstStyle/>
                    <a:p>
                      <a:r>
                        <a:rPr lang="en-US"/>
                        <a:t>Career</a:t>
                      </a:r>
                    </a:p>
                  </a:txBody>
                  <a:tcPr/>
                </a:tc>
                <a:tc>
                  <a:txBody>
                    <a:bodyPr/>
                    <a:lstStyle/>
                    <a:p>
                      <a:r>
                        <a:rPr lang="en-US"/>
                        <a:t>Mean Hourly</a:t>
                      </a:r>
                    </a:p>
                  </a:txBody>
                  <a:tcPr/>
                </a:tc>
                <a:tc>
                  <a:txBody>
                    <a:bodyPr/>
                    <a:lstStyle/>
                    <a:p>
                      <a:r>
                        <a:rPr lang="en-US"/>
                        <a:t>Mean Annual</a:t>
                      </a:r>
                    </a:p>
                  </a:txBody>
                  <a:tcPr/>
                </a:tc>
                <a:extLst>
                  <a:ext uri="{0D108BD9-81ED-4DB2-BD59-A6C34878D82A}">
                    <a16:rowId xmlns:a16="http://schemas.microsoft.com/office/drawing/2014/main" val="1501853559"/>
                  </a:ext>
                </a:extLst>
              </a:tr>
              <a:tr h="370840">
                <a:tc>
                  <a:txBody>
                    <a:bodyPr/>
                    <a:lstStyle/>
                    <a:p>
                      <a:r>
                        <a:rPr lang="en-US"/>
                        <a:t>National Average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$46k</a:t>
                      </a:r>
                    </a:p>
                  </a:txBody>
                  <a:tcPr/>
                </a:tc>
                <a:extLst>
                  <a:ext uri="{0D108BD9-81ED-4DB2-BD59-A6C34878D82A}">
                    <a16:rowId xmlns:a16="http://schemas.microsoft.com/office/drawing/2014/main" val="2662833580"/>
                  </a:ext>
                </a:extLst>
              </a:tr>
              <a:tr h="370840">
                <a:tc>
                  <a:txBody>
                    <a:bodyPr/>
                    <a:lstStyle/>
                    <a:p>
                      <a:r>
                        <a:rPr lang="en-US"/>
                        <a:t>Software Engineer</a:t>
                      </a:r>
                    </a:p>
                  </a:txBody>
                  <a:tcPr/>
                </a:tc>
                <a:tc>
                  <a:txBody>
                    <a:bodyPr/>
                    <a:lstStyle/>
                    <a:p>
                      <a:r>
                        <a:rPr lang="en-US"/>
                        <a:t>$63</a:t>
                      </a:r>
                    </a:p>
                  </a:txBody>
                  <a:tcPr/>
                </a:tc>
                <a:tc>
                  <a:txBody>
                    <a:bodyPr/>
                    <a:lstStyle/>
                    <a:p>
                      <a:r>
                        <a:rPr lang="en-US"/>
                        <a:t>$126k</a:t>
                      </a:r>
                    </a:p>
                  </a:txBody>
                  <a:tcPr/>
                </a:tc>
                <a:extLst>
                  <a:ext uri="{0D108BD9-81ED-4DB2-BD59-A6C34878D82A}">
                    <a16:rowId xmlns:a16="http://schemas.microsoft.com/office/drawing/2014/main" val="1712818166"/>
                  </a:ext>
                </a:extLst>
              </a:tr>
              <a:tr h="239115">
                <a:tc>
                  <a:txBody>
                    <a:bodyPr/>
                    <a:lstStyle/>
                    <a:p>
                      <a:r>
                        <a:rPr lang="en-US"/>
                        <a:t>Data Scientist</a:t>
                      </a:r>
                    </a:p>
                  </a:txBody>
                  <a:tcPr/>
                </a:tc>
                <a:tc>
                  <a:txBody>
                    <a:bodyPr/>
                    <a:lstStyle/>
                    <a:p>
                      <a:r>
                        <a:rPr lang="en-US"/>
                        <a:t>$67</a:t>
                      </a:r>
                    </a:p>
                  </a:txBody>
                  <a:tcPr/>
                </a:tc>
                <a:tc>
                  <a:txBody>
                    <a:bodyPr/>
                    <a:lstStyle/>
                    <a:p>
                      <a:r>
                        <a:rPr lang="en-US"/>
                        <a:t>$134k</a:t>
                      </a:r>
                    </a:p>
                  </a:txBody>
                  <a:tcPr/>
                </a:tc>
                <a:extLst>
                  <a:ext uri="{0D108BD9-81ED-4DB2-BD59-A6C34878D82A}">
                    <a16:rowId xmlns:a16="http://schemas.microsoft.com/office/drawing/2014/main" val="1391423866"/>
                  </a:ext>
                </a:extLst>
              </a:tr>
            </a:tbl>
          </a:graphicData>
        </a:graphic>
      </p:graphicFrame>
    </p:spTree>
    <p:custDataLst>
      <p:tags r:id="rId1"/>
    </p:custDataLst>
    <p:extLst>
      <p:ext uri="{BB962C8B-B14F-4D97-AF65-F5344CB8AC3E}">
        <p14:creationId xmlns:p14="http://schemas.microsoft.com/office/powerpoint/2010/main" val="787414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a:xfrm>
            <a:off x="584200" y="1435503"/>
            <a:ext cx="11018520" cy="2499146"/>
          </a:xfrm>
        </p:spPr>
        <p:txBody>
          <a:bodyPr/>
          <a:lstStyle/>
          <a:p>
            <a:r>
              <a:rPr lang="en-US" dirty="0"/>
              <a:t>Read chapter 1 section 5 (1.5) (p. 40-46)</a:t>
            </a:r>
          </a:p>
          <a:p>
            <a:endParaRPr lang="en-US" dirty="0"/>
          </a:p>
          <a:p>
            <a:r>
              <a:rPr lang="en-US" dirty="0"/>
              <a:t>Complete an outline for chapter 1</a:t>
            </a:r>
          </a:p>
          <a:p>
            <a:endParaRPr lang="en-US" dirty="0"/>
          </a:p>
          <a:p>
            <a:r>
              <a:rPr lang="en-US" dirty="0"/>
              <a:t>Please complete programming project 1.1 and 1.3</a:t>
            </a:r>
          </a:p>
        </p:txBody>
      </p:sp>
    </p:spTree>
    <p:extLst>
      <p:ext uri="{BB962C8B-B14F-4D97-AF65-F5344CB8AC3E}">
        <p14:creationId xmlns:p14="http://schemas.microsoft.com/office/powerpoint/2010/main" val="39186665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Programming Project</a:t>
            </a:r>
          </a:p>
        </p:txBody>
      </p:sp>
      <p:sp>
        <p:nvSpPr>
          <p:cNvPr id="3" name="Subtitle 2"/>
          <p:cNvSpPr>
            <a:spLocks noGrp="1"/>
          </p:cNvSpPr>
          <p:nvPr>
            <p:ph type="subTitle" idx="1"/>
          </p:nvPr>
        </p:nvSpPr>
        <p:spPr/>
        <p:txBody>
          <a:bodyPr/>
          <a:lstStyle/>
          <a:p>
            <a:r>
              <a:rPr lang="en-US"/>
              <a:t>[ 1.07 ] [ Today’s Date ] [ Instructor Name ]</a:t>
            </a:r>
          </a:p>
        </p:txBody>
      </p:sp>
    </p:spTree>
    <p:extLst>
      <p:ext uri="{BB962C8B-B14F-4D97-AF65-F5344CB8AC3E}">
        <p14:creationId xmlns:p14="http://schemas.microsoft.com/office/powerpoint/2010/main" val="18781971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Project 2: Similar Letters	</a:t>
            </a:r>
          </a:p>
        </p:txBody>
      </p:sp>
      <p:sp>
        <p:nvSpPr>
          <p:cNvPr id="3" name="Content Placeholder 2"/>
          <p:cNvSpPr>
            <a:spLocks noGrp="1"/>
          </p:cNvSpPr>
          <p:nvPr>
            <p:ph idx="1"/>
          </p:nvPr>
        </p:nvSpPr>
        <p:spPr/>
        <p:txBody>
          <a:bodyPr/>
          <a:lstStyle/>
          <a:p>
            <a:pPr marL="0" indent="0">
              <a:buNone/>
            </a:pPr>
            <a:r>
              <a:rPr lang="en-US"/>
              <a:t>Should be able to print similar letters to three people of your choice</a:t>
            </a:r>
          </a:p>
          <a:p>
            <a:pPr marL="0" indent="0">
              <a:buNone/>
            </a:pPr>
            <a:r>
              <a:rPr lang="en-US"/>
              <a:t>Each letter should have one paragraph in common with each other letter</a:t>
            </a:r>
          </a:p>
          <a:p>
            <a:pPr marL="0" indent="0">
              <a:buNone/>
            </a:pPr>
            <a:r>
              <a:rPr lang="en-US"/>
              <a:t>Your main program should only have three method calls</a:t>
            </a:r>
          </a:p>
          <a:p>
            <a:endParaRPr lang="en-US"/>
          </a:p>
          <a:p>
            <a:pPr marL="0" indent="0">
              <a:buNone/>
            </a:pPr>
            <a:r>
              <a:rPr lang="en-US"/>
              <a:t>TIPS: Try to isolate repeated tasks into methods. Include comments in with your code so others can easily understand what your code is supposed to do</a:t>
            </a:r>
          </a:p>
        </p:txBody>
      </p:sp>
    </p:spTree>
    <p:extLst>
      <p:ext uri="{BB962C8B-B14F-4D97-AF65-F5344CB8AC3E}">
        <p14:creationId xmlns:p14="http://schemas.microsoft.com/office/powerpoint/2010/main" val="19548380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Programming Project 5: The House that Jack Built</a:t>
            </a:r>
          </a:p>
        </p:txBody>
      </p:sp>
      <p:sp>
        <p:nvSpPr>
          <p:cNvPr id="3" name="Content Placeholder 2"/>
          <p:cNvSpPr>
            <a:spLocks noGrp="1"/>
          </p:cNvSpPr>
          <p:nvPr>
            <p:ph idx="1"/>
          </p:nvPr>
        </p:nvSpPr>
        <p:spPr/>
        <p:txBody>
          <a:bodyPr/>
          <a:lstStyle/>
          <a:p>
            <a:pPr marL="0" indent="0">
              <a:buNone/>
            </a:pPr>
            <a:r>
              <a:rPr lang="en-US"/>
              <a:t>Write a program that produces as output the words of the song,   </a:t>
            </a:r>
          </a:p>
          <a:p>
            <a:pPr marL="0" indent="0">
              <a:buNone/>
            </a:pPr>
            <a:r>
              <a:rPr lang="en-US"/>
              <a:t>“The House that Jack Built”</a:t>
            </a:r>
          </a:p>
          <a:p>
            <a:endParaRPr lang="en-US"/>
          </a:p>
          <a:p>
            <a:r>
              <a:rPr lang="en-US"/>
              <a:t>Reference page 60 of your textbook for the full lyrics</a:t>
            </a:r>
          </a:p>
          <a:p>
            <a:r>
              <a:rPr lang="en-US"/>
              <a:t>Use methods for each verse and repeated text</a:t>
            </a:r>
          </a:p>
        </p:txBody>
      </p:sp>
    </p:spTree>
    <p:extLst>
      <p:ext uri="{BB962C8B-B14F-4D97-AF65-F5344CB8AC3E}">
        <p14:creationId xmlns:p14="http://schemas.microsoft.com/office/powerpoint/2010/main" val="42419460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64488"/>
            <a:ext cx="9144000" cy="2387600"/>
          </a:xfrm>
        </p:spPr>
        <p:txBody>
          <a:bodyPr>
            <a:normAutofit/>
          </a:bodyPr>
          <a:lstStyle/>
          <a:p>
            <a:r>
              <a:rPr lang="en-US" sz="4400"/>
              <a:t>If you finish early, work on Programming Project 4</a:t>
            </a:r>
          </a:p>
        </p:txBody>
      </p:sp>
    </p:spTree>
    <p:extLst>
      <p:ext uri="{BB962C8B-B14F-4D97-AF65-F5344CB8AC3E}">
        <p14:creationId xmlns:p14="http://schemas.microsoft.com/office/powerpoint/2010/main" val="615989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a:xfrm>
            <a:off x="584200" y="1435503"/>
            <a:ext cx="11018520" cy="3964162"/>
          </a:xfrm>
        </p:spPr>
        <p:txBody>
          <a:bodyPr/>
          <a:lstStyle/>
          <a:p>
            <a:r>
              <a:rPr lang="en-US" dirty="0"/>
              <a:t>No reading tonight!</a:t>
            </a:r>
          </a:p>
          <a:p>
            <a:endParaRPr lang="en-US" dirty="0"/>
          </a:p>
          <a:p>
            <a:r>
              <a:rPr lang="en-US" dirty="0"/>
              <a:t>All students must turn in notes for each day of class (including days missed due to absence)</a:t>
            </a:r>
          </a:p>
          <a:p>
            <a:endParaRPr lang="en-US" dirty="0"/>
          </a:p>
          <a:p>
            <a:r>
              <a:rPr lang="en-US" dirty="0"/>
              <a:t>Notes must be fully completed, adding daily summaries if needed</a:t>
            </a:r>
          </a:p>
          <a:p>
            <a:endParaRPr lang="en-US" dirty="0"/>
          </a:p>
          <a:p>
            <a:r>
              <a:rPr lang="en-US" dirty="0"/>
              <a:t>Students may use the book to supplement their notes if needed</a:t>
            </a:r>
          </a:p>
        </p:txBody>
      </p:sp>
    </p:spTree>
    <p:extLst>
      <p:ext uri="{BB962C8B-B14F-4D97-AF65-F5344CB8AC3E}">
        <p14:creationId xmlns:p14="http://schemas.microsoft.com/office/powerpoint/2010/main" val="3343804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Finding and Fixing Errors</a:t>
            </a:r>
          </a:p>
        </p:txBody>
      </p:sp>
      <p:sp>
        <p:nvSpPr>
          <p:cNvPr id="3" name="Subtitle 2"/>
          <p:cNvSpPr>
            <a:spLocks noGrp="1"/>
          </p:cNvSpPr>
          <p:nvPr>
            <p:ph type="subTitle" idx="1"/>
          </p:nvPr>
        </p:nvSpPr>
        <p:spPr/>
        <p:txBody>
          <a:bodyPr/>
          <a:lstStyle/>
          <a:p>
            <a:r>
              <a:rPr lang="en-US"/>
              <a:t>[ 1.08 ] [ Today’s Date ] [ Instructor Name ]</a:t>
            </a:r>
          </a:p>
        </p:txBody>
      </p:sp>
    </p:spTree>
    <p:extLst>
      <p:ext uri="{BB962C8B-B14F-4D97-AF65-F5344CB8AC3E}">
        <p14:creationId xmlns:p14="http://schemas.microsoft.com/office/powerpoint/2010/main" val="31976553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plan:</a:t>
            </a:r>
          </a:p>
        </p:txBody>
      </p:sp>
      <p:sp>
        <p:nvSpPr>
          <p:cNvPr id="3" name="Content Placeholder 2"/>
          <p:cNvSpPr>
            <a:spLocks noGrp="1"/>
          </p:cNvSpPr>
          <p:nvPr>
            <p:ph idx="1"/>
          </p:nvPr>
        </p:nvSpPr>
        <p:spPr/>
        <p:txBody>
          <a:bodyPr/>
          <a:lstStyle/>
          <a:p>
            <a:pPr marL="0" indent="0">
              <a:buNone/>
            </a:pPr>
            <a:r>
              <a:rPr lang="en-US"/>
              <a:t>Error check and resubmit all chapter 1 assignments</a:t>
            </a:r>
          </a:p>
          <a:p>
            <a:endParaRPr lang="en-US"/>
          </a:p>
          <a:p>
            <a:pPr marL="0" indent="0">
              <a:buNone/>
            </a:pPr>
            <a:r>
              <a:rPr lang="en-US"/>
              <a:t>Study for the test by:</a:t>
            </a:r>
          </a:p>
          <a:p>
            <a:pPr lvl="1"/>
            <a:r>
              <a:rPr lang="en-US"/>
              <a:t>Reviewing all of the blue, self-check pages at the end of Chapter 1</a:t>
            </a:r>
          </a:p>
          <a:p>
            <a:pPr lvl="1"/>
            <a:r>
              <a:rPr lang="en-US"/>
              <a:t>Re-reading sections as needed to complete the self-check problems</a:t>
            </a:r>
          </a:p>
          <a:p>
            <a:pPr lvl="1"/>
            <a:endParaRPr lang="en-US"/>
          </a:p>
          <a:p>
            <a:pPr marL="0" indent="0">
              <a:buNone/>
            </a:pPr>
            <a:r>
              <a:rPr lang="en-US"/>
              <a:t>Submit 5 questions for review in class tomorrow</a:t>
            </a:r>
          </a:p>
        </p:txBody>
      </p:sp>
    </p:spTree>
    <p:extLst>
      <p:ext uri="{BB962C8B-B14F-4D97-AF65-F5344CB8AC3E}">
        <p14:creationId xmlns:p14="http://schemas.microsoft.com/office/powerpoint/2010/main" val="40124998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 Regrade/Resubmit</a:t>
            </a:r>
          </a:p>
        </p:txBody>
      </p:sp>
      <p:sp>
        <p:nvSpPr>
          <p:cNvPr id="3" name="Content Placeholder 2"/>
          <p:cNvSpPr>
            <a:spLocks noGrp="1"/>
          </p:cNvSpPr>
          <p:nvPr>
            <p:ph idx="1"/>
          </p:nvPr>
        </p:nvSpPr>
        <p:spPr/>
        <p:txBody>
          <a:bodyPr/>
          <a:lstStyle/>
          <a:p>
            <a:pPr marL="0" indent="0">
              <a:buNone/>
            </a:pPr>
            <a:r>
              <a:rPr lang="en-US"/>
              <a:t>You all have the opportunity to get full credit  on your homework grades by correcting them now, in class</a:t>
            </a:r>
          </a:p>
          <a:p>
            <a:endParaRPr lang="en-US"/>
          </a:p>
          <a:p>
            <a:pPr marL="0" indent="0">
              <a:buNone/>
            </a:pPr>
            <a:r>
              <a:rPr lang="en-US"/>
              <a:t>Use your error checking algorithm, and if you need help just ask!</a:t>
            </a:r>
          </a:p>
        </p:txBody>
      </p:sp>
    </p:spTree>
    <p:extLst>
      <p:ext uri="{BB962C8B-B14F-4D97-AF65-F5344CB8AC3E}">
        <p14:creationId xmlns:p14="http://schemas.microsoft.com/office/powerpoint/2010/main" val="18617754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Caveat: Style</a:t>
            </a:r>
          </a:p>
        </p:txBody>
      </p:sp>
      <p:sp>
        <p:nvSpPr>
          <p:cNvPr id="3" name="Content Placeholder 2"/>
          <p:cNvSpPr>
            <a:spLocks noGrp="1"/>
          </p:cNvSpPr>
          <p:nvPr>
            <p:ph idx="1"/>
          </p:nvPr>
        </p:nvSpPr>
        <p:spPr/>
        <p:txBody>
          <a:bodyPr/>
          <a:lstStyle/>
          <a:p>
            <a:pPr marL="0" indent="0">
              <a:buNone/>
            </a:pPr>
            <a:r>
              <a:rPr lang="en-US"/>
              <a:t>In order to get your full credit, you’ll need to restyle your code</a:t>
            </a:r>
          </a:p>
          <a:p>
            <a:endParaRPr lang="en-US"/>
          </a:p>
          <a:p>
            <a:r>
              <a:rPr lang="en-US"/>
              <a:t>In programming style is necessary</a:t>
            </a:r>
          </a:p>
          <a:p>
            <a:endParaRPr lang="en-US"/>
          </a:p>
          <a:p>
            <a:r>
              <a:rPr lang="en-US"/>
              <a:t>We’ll touch on a few major style guidelines</a:t>
            </a:r>
          </a:p>
        </p:txBody>
      </p:sp>
    </p:spTree>
    <p:extLst>
      <p:ext uri="{BB962C8B-B14F-4D97-AF65-F5344CB8AC3E}">
        <p14:creationId xmlns:p14="http://schemas.microsoft.com/office/powerpoint/2010/main" val="341315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t>AP Computer Science A</a:t>
            </a:r>
          </a:p>
        </p:txBody>
      </p:sp>
      <p:sp>
        <p:nvSpPr>
          <p:cNvPr id="3" name="Content Placeholder 2"/>
          <p:cNvSpPr>
            <a:spLocks noGrp="1"/>
          </p:cNvSpPr>
          <p:nvPr>
            <p:ph sz="half" idx="1"/>
          </p:nvPr>
        </p:nvSpPr>
        <p:spPr>
          <a:xfrm>
            <a:off x="838200" y="1825625"/>
            <a:ext cx="7830312" cy="4351338"/>
          </a:xfrm>
        </p:spPr>
        <p:txBody>
          <a:bodyPr>
            <a:normAutofit/>
          </a:bodyPr>
          <a:lstStyle/>
          <a:p>
            <a:pPr marL="0" indent="0">
              <a:buNone/>
            </a:pPr>
            <a:r>
              <a:rPr lang="en-US" sz="3200"/>
              <a:t>This Class : </a:t>
            </a:r>
            <a:br>
              <a:rPr lang="en-US" sz="3200"/>
            </a:br>
            <a:endParaRPr lang="en-US" sz="3200"/>
          </a:p>
          <a:p>
            <a:r>
              <a:rPr lang="en-US" sz="2400"/>
              <a:t>1st semester of a CS college course</a:t>
            </a:r>
          </a:p>
          <a:p>
            <a:r>
              <a:rPr lang="en-US" sz="2400"/>
              <a:t>Prepares you for the AP CS A test in May</a:t>
            </a:r>
          </a:p>
          <a:p>
            <a:r>
              <a:rPr lang="en-US" sz="2400"/>
              <a:t>Uses the Eclipse IDE to program in Java</a:t>
            </a:r>
          </a:p>
          <a:p>
            <a:pPr marL="0" indent="0">
              <a:buNone/>
            </a:pPr>
            <a:endParaRPr lang="en-US" sz="2400"/>
          </a:p>
        </p:txBody>
      </p:sp>
      <p:pic>
        <p:nvPicPr>
          <p:cNvPr id="5" name="Picture 4">
            <a:extLst>
              <a:ext uri="{FF2B5EF4-FFF2-40B4-BE49-F238E27FC236}">
                <a16:creationId xmlns:a16="http://schemas.microsoft.com/office/drawing/2014/main" id="{17F18F0C-3DE9-4468-AD27-98C5178EAFC4}"/>
              </a:ext>
            </a:extLst>
          </p:cNvPr>
          <p:cNvPicPr>
            <a:picLocks noChangeAspect="1"/>
          </p:cNvPicPr>
          <p:nvPr/>
        </p:nvPicPr>
        <p:blipFill>
          <a:blip r:embed="rId3"/>
          <a:stretch>
            <a:fillRect/>
          </a:stretch>
        </p:blipFill>
        <p:spPr>
          <a:xfrm>
            <a:off x="8969533" y="1825625"/>
            <a:ext cx="2005711" cy="2005711"/>
          </a:xfrm>
          <a:prstGeom prst="rect">
            <a:avLst/>
          </a:prstGeom>
          <a:noFill/>
        </p:spPr>
      </p:pic>
    </p:spTree>
    <p:custDataLst>
      <p:tags r:id="rId1"/>
    </p:custDataLst>
    <p:extLst>
      <p:ext uri="{BB962C8B-B14F-4D97-AF65-F5344CB8AC3E}">
        <p14:creationId xmlns:p14="http://schemas.microsoft.com/office/powerpoint/2010/main" val="10636328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a:t>
            </a:r>
          </a:p>
        </p:txBody>
      </p:sp>
      <p:sp>
        <p:nvSpPr>
          <p:cNvPr id="3" name="Content Placeholder 2"/>
          <p:cNvSpPr>
            <a:spLocks noGrp="1"/>
          </p:cNvSpPr>
          <p:nvPr>
            <p:ph idx="1"/>
          </p:nvPr>
        </p:nvSpPr>
        <p:spPr/>
        <p:txBody>
          <a:bodyPr/>
          <a:lstStyle/>
          <a:p>
            <a:pPr marL="0" indent="0">
              <a:buNone/>
            </a:pPr>
            <a:r>
              <a:rPr lang="en-US"/>
              <a:t>Class Names</a:t>
            </a:r>
            <a:endParaRPr lang="en-US">
              <a:latin typeface="Courier New" panose="02070309020205020404" pitchFamily="49" charset="0"/>
              <a:cs typeface="Courier New" panose="02070309020205020404" pitchFamily="49" charset="0"/>
            </a:endParaRPr>
          </a:p>
          <a:p>
            <a:pPr lvl="1"/>
            <a:r>
              <a:rPr lang="en-US" err="1">
                <a:latin typeface="Courier New" panose="02070309020205020404" pitchFamily="49" charset="0"/>
                <a:cs typeface="Courier New" panose="02070309020205020404" pitchFamily="49" charset="0"/>
              </a:rPr>
              <a:t>MyProgram</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CritterMain</a:t>
            </a:r>
            <a:endParaRPr lang="en-US">
              <a:latin typeface="Courier New" panose="02070309020205020404" pitchFamily="49" charset="0"/>
              <a:cs typeface="Courier New" panose="02070309020205020404" pitchFamily="49" charset="0"/>
            </a:endParaRPr>
          </a:p>
          <a:p>
            <a:pPr marL="0" indent="0">
              <a:buNone/>
            </a:pPr>
            <a:r>
              <a:rPr lang="en-US"/>
              <a:t>Method/Variable Names</a:t>
            </a:r>
            <a:endParaRPr lang="en-US">
              <a:latin typeface="Courier New" panose="02070309020205020404" pitchFamily="49" charset="0"/>
              <a:cs typeface="Courier New" panose="02070309020205020404" pitchFamily="49" charset="0"/>
            </a:endParaRPr>
          </a:p>
          <a:p>
            <a:pPr lvl="1"/>
            <a:r>
              <a:rPr lang="en-US">
                <a:latin typeface="Courier New" panose="02070309020205020404" pitchFamily="49" charset="0"/>
                <a:cs typeface="Courier New" panose="02070309020205020404" pitchFamily="49" charset="0"/>
              </a:rPr>
              <a:t>greatMethod1(), String </a:t>
            </a:r>
            <a:r>
              <a:rPr lang="en-US" err="1">
                <a:latin typeface="Courier New" panose="02070309020205020404" pitchFamily="49" charset="0"/>
                <a:cs typeface="Courier New" panose="02070309020205020404" pitchFamily="49" charset="0"/>
              </a:rPr>
              <a:t>firstName</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countOfX</a:t>
            </a:r>
            <a:endParaRPr lang="en-US">
              <a:latin typeface="Courier New" panose="02070309020205020404" pitchFamily="49" charset="0"/>
              <a:cs typeface="Courier New" panose="02070309020205020404" pitchFamily="49" charset="0"/>
            </a:endParaRPr>
          </a:p>
          <a:p>
            <a:pPr lvl="1"/>
            <a:endParaRPr lang="en-US">
              <a:latin typeface="Courier New" panose="02070309020205020404" pitchFamily="49" charset="0"/>
              <a:cs typeface="Courier New" panose="02070309020205020404" pitchFamily="49" charset="0"/>
            </a:endParaRPr>
          </a:p>
          <a:p>
            <a:pPr marL="0" indent="0">
              <a:buNone/>
            </a:pPr>
            <a:r>
              <a:rPr lang="en-US"/>
              <a:t>Use header, method, field, and inside-method commenting</a:t>
            </a:r>
          </a:p>
          <a:p>
            <a:pPr lvl="1"/>
            <a:r>
              <a:rPr lang="en-US"/>
              <a:t>Method commenting: //Prints an introduction to programming style</a:t>
            </a:r>
          </a:p>
          <a:p>
            <a:pPr lvl="1"/>
            <a:r>
              <a:rPr lang="en-US"/>
              <a:t>Inside-method commenting: //This variable is used to count your steps</a:t>
            </a:r>
          </a:p>
          <a:p>
            <a:pPr lvl="1"/>
            <a:r>
              <a:rPr lang="en-US"/>
              <a:t>We’ll introduce more commenting and style as we move along!</a:t>
            </a:r>
          </a:p>
        </p:txBody>
      </p:sp>
    </p:spTree>
    <p:extLst>
      <p:ext uri="{BB962C8B-B14F-4D97-AF65-F5344CB8AC3E}">
        <p14:creationId xmlns:p14="http://schemas.microsoft.com/office/powerpoint/2010/main" val="13229989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a:t>
            </a:r>
          </a:p>
        </p:txBody>
      </p:sp>
      <p:sp>
        <p:nvSpPr>
          <p:cNvPr id="3" name="Content Placeholder 2"/>
          <p:cNvSpPr>
            <a:spLocks noGrp="1"/>
          </p:cNvSpPr>
          <p:nvPr>
            <p:ph idx="1"/>
          </p:nvPr>
        </p:nvSpPr>
        <p:spPr/>
        <p:txBody>
          <a:bodyPr>
            <a:normAutofit fontScale="62500" lnSpcReduction="20000"/>
          </a:bodyPr>
          <a:lstStyle/>
          <a:p>
            <a:pPr marL="0" indent="0">
              <a:buNone/>
            </a:pPr>
            <a:r>
              <a:rPr lang="en-US"/>
              <a:t>Formatting:</a:t>
            </a:r>
          </a:p>
          <a:p>
            <a:pPr lvl="1"/>
            <a:r>
              <a:rPr lang="en-US"/>
              <a:t>Keep your lines under 100 characters of length, preferably 80 characters</a:t>
            </a:r>
          </a:p>
          <a:p>
            <a:pPr marL="0" indent="0">
              <a:buNone/>
            </a:pPr>
            <a:r>
              <a:rPr lang="en-US"/>
              <a:t>Redundancy:</a:t>
            </a:r>
          </a:p>
          <a:p>
            <a:pPr lvl="1"/>
            <a:r>
              <a:rPr lang="en-US"/>
              <a:t>We touched on this previously, but redundant code is bad style</a:t>
            </a:r>
          </a:p>
          <a:p>
            <a:pPr marL="457200" lvl="1" indent="0">
              <a:buNone/>
            </a:pPr>
            <a:endParaRPr lang="en-US"/>
          </a:p>
          <a:p>
            <a:pPr marL="0" indent="0">
              <a:buNone/>
            </a:pPr>
            <a:r>
              <a:rPr lang="en-US"/>
              <a:t>*For advanced coders: Do not use break, break-like, or continue statements in your code! Also no empty return statements!</a:t>
            </a:r>
          </a:p>
        </p:txBody>
      </p:sp>
    </p:spTree>
    <p:extLst>
      <p:ext uri="{BB962C8B-B14F-4D97-AF65-F5344CB8AC3E}">
        <p14:creationId xmlns:p14="http://schemas.microsoft.com/office/powerpoint/2010/main" val="37371296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a:t>
            </a:r>
          </a:p>
        </p:txBody>
      </p:sp>
      <p:sp>
        <p:nvSpPr>
          <p:cNvPr id="3" name="Content Placeholder 2"/>
          <p:cNvSpPr>
            <a:spLocks noGrp="1"/>
          </p:cNvSpPr>
          <p:nvPr>
            <p:ph idx="1"/>
          </p:nvPr>
        </p:nvSpPr>
        <p:spPr/>
        <p:txBody>
          <a:bodyPr/>
          <a:lstStyle/>
          <a:p>
            <a:pPr marL="0" indent="0">
              <a:buNone/>
            </a:pPr>
            <a:r>
              <a:rPr lang="en-US"/>
              <a:t>UW Commenting Guide:</a:t>
            </a:r>
          </a:p>
          <a:p>
            <a:pPr lvl="1"/>
            <a:r>
              <a:rPr lang="en-US">
                <a:hlinkClick r:id="rId2"/>
              </a:rPr>
              <a:t>http://courses.cs.washington.edu/courses/cse142/11au/handouts/comment-guide-eric-arendt.pdf</a:t>
            </a:r>
            <a:endParaRPr lang="en-US"/>
          </a:p>
          <a:p>
            <a:pPr lvl="1"/>
            <a:endParaRPr lang="en-US"/>
          </a:p>
          <a:p>
            <a:pPr marL="0" indent="0">
              <a:buNone/>
            </a:pPr>
            <a:r>
              <a:rPr lang="en-US"/>
              <a:t>UW Style Guide:</a:t>
            </a:r>
          </a:p>
          <a:p>
            <a:pPr lvl="1"/>
            <a:r>
              <a:rPr lang="en-US">
                <a:hlinkClick r:id="rId3"/>
              </a:rPr>
              <a:t>http://courses.cs.washington.edu/courses/cse143/13sp/handouts/style-guide.pdf</a:t>
            </a:r>
            <a:endParaRPr lang="en-US"/>
          </a:p>
          <a:p>
            <a:pPr lvl="1"/>
            <a:endParaRPr lang="en-US"/>
          </a:p>
        </p:txBody>
      </p:sp>
    </p:spTree>
    <p:extLst>
      <p:ext uri="{BB962C8B-B14F-4D97-AF65-F5344CB8AC3E}">
        <p14:creationId xmlns:p14="http://schemas.microsoft.com/office/powerpoint/2010/main" val="34938636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a:t>
            </a:r>
          </a:p>
        </p:txBody>
      </p:sp>
      <p:sp>
        <p:nvSpPr>
          <p:cNvPr id="3" name="Content Placeholder 2"/>
          <p:cNvSpPr>
            <a:spLocks noGrp="1"/>
          </p:cNvSpPr>
          <p:nvPr>
            <p:ph idx="1"/>
          </p:nvPr>
        </p:nvSpPr>
        <p:spPr/>
        <p:txBody>
          <a:bodyPr/>
          <a:lstStyle/>
          <a:p>
            <a:pPr marL="0" indent="0">
              <a:buNone/>
            </a:pPr>
            <a:r>
              <a:rPr lang="en-US"/>
              <a:t>Error check and resubmit all chapter 1 assignments</a:t>
            </a:r>
          </a:p>
          <a:p>
            <a:endParaRPr lang="en-US"/>
          </a:p>
          <a:p>
            <a:pPr marL="0" indent="0">
              <a:buNone/>
            </a:pPr>
            <a:r>
              <a:rPr lang="en-US"/>
              <a:t>Study for the test by:</a:t>
            </a:r>
          </a:p>
          <a:p>
            <a:pPr lvl="1"/>
            <a:r>
              <a:rPr lang="en-US"/>
              <a:t>Reviewing all of the blue, self-check pages at the end of Chapter 1</a:t>
            </a:r>
          </a:p>
          <a:p>
            <a:pPr lvl="1"/>
            <a:r>
              <a:rPr lang="en-US"/>
              <a:t>Re-reading sections as needed to complete the self-check problems</a:t>
            </a:r>
          </a:p>
          <a:p>
            <a:pPr lvl="1"/>
            <a:endParaRPr lang="en-US"/>
          </a:p>
          <a:p>
            <a:pPr marL="0" indent="0">
              <a:buNone/>
            </a:pPr>
            <a:r>
              <a:rPr lang="en-US"/>
              <a:t>Submit 5 questions for review in class tomorrow</a:t>
            </a:r>
          </a:p>
        </p:txBody>
      </p:sp>
    </p:spTree>
    <p:extLst>
      <p:ext uri="{BB962C8B-B14F-4D97-AF65-F5344CB8AC3E}">
        <p14:creationId xmlns:p14="http://schemas.microsoft.com/office/powerpoint/2010/main" val="13737806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Begin reviewing chapter one for the Unit Test</a:t>
            </a:r>
          </a:p>
          <a:p>
            <a:endParaRPr lang="en-US"/>
          </a:p>
          <a:p>
            <a:r>
              <a:rPr lang="en-US"/>
              <a:t>Submit any questions you have for review</a:t>
            </a:r>
          </a:p>
        </p:txBody>
      </p:sp>
    </p:spTree>
    <p:extLst>
      <p:ext uri="{BB962C8B-B14F-4D97-AF65-F5344CB8AC3E}">
        <p14:creationId xmlns:p14="http://schemas.microsoft.com/office/powerpoint/2010/main" val="3880164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Review</a:t>
            </a:r>
          </a:p>
        </p:txBody>
      </p:sp>
      <p:sp>
        <p:nvSpPr>
          <p:cNvPr id="3" name="Subtitle 2"/>
          <p:cNvSpPr>
            <a:spLocks noGrp="1"/>
          </p:cNvSpPr>
          <p:nvPr>
            <p:ph type="subTitle" idx="1"/>
          </p:nvPr>
        </p:nvSpPr>
        <p:spPr/>
        <p:txBody>
          <a:bodyPr/>
          <a:lstStyle/>
          <a:p>
            <a:r>
              <a:rPr lang="en-US"/>
              <a:t>[ 1.09 ] [ Today’s Date ] [ Instructor Name ]</a:t>
            </a:r>
          </a:p>
        </p:txBody>
      </p:sp>
    </p:spTree>
    <p:extLst>
      <p:ext uri="{BB962C8B-B14F-4D97-AF65-F5344CB8AC3E}">
        <p14:creationId xmlns:p14="http://schemas.microsoft.com/office/powerpoint/2010/main" val="7393127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a:t>
            </a:r>
          </a:p>
        </p:txBody>
      </p:sp>
      <p:sp>
        <p:nvSpPr>
          <p:cNvPr id="3" name="Content Placeholder 2"/>
          <p:cNvSpPr>
            <a:spLocks noGrp="1"/>
          </p:cNvSpPr>
          <p:nvPr>
            <p:ph idx="1"/>
          </p:nvPr>
        </p:nvSpPr>
        <p:spPr/>
        <p:txBody>
          <a:bodyPr/>
          <a:lstStyle/>
          <a:p>
            <a:pPr marL="0" indent="0">
              <a:buNone/>
            </a:pPr>
            <a:r>
              <a:rPr lang="en-US"/>
              <a:t>Use submitted review questions to review for the test</a:t>
            </a:r>
          </a:p>
          <a:p>
            <a:pPr marL="0" indent="0">
              <a:buNone/>
            </a:pPr>
            <a:endParaRPr lang="en-US"/>
          </a:p>
          <a:p>
            <a:pPr marL="0" indent="0">
              <a:buNone/>
            </a:pPr>
            <a:r>
              <a:rPr lang="en-US"/>
              <a:t>Assemble the questions into categories to go over</a:t>
            </a:r>
          </a:p>
          <a:p>
            <a:pPr marL="0" indent="0">
              <a:buNone/>
            </a:pPr>
            <a:endParaRPr lang="en-US"/>
          </a:p>
          <a:p>
            <a:pPr marL="0" indent="0">
              <a:buNone/>
            </a:pPr>
            <a:r>
              <a:rPr lang="en-US"/>
              <a:t>Answer individual questions, or make slides for topics you think students need to go over</a:t>
            </a:r>
          </a:p>
        </p:txBody>
      </p:sp>
    </p:spTree>
    <p:extLst>
      <p:ext uri="{BB962C8B-B14F-4D97-AF65-F5344CB8AC3E}">
        <p14:creationId xmlns:p14="http://schemas.microsoft.com/office/powerpoint/2010/main" val="2284243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3C0040-7EF5-4499-8895-76A94E6B94CF}">
  <ds:schemaRefs>
    <ds:schemaRef ds:uri="6f430b7c-f2e9-4385-9cb2-4dd06cc2317e"/>
    <ds:schemaRef ds:uri="be898649-fe57-4b08-9fd4-31fc752880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F7E4D4D-5632-4132-9C72-86F7C69788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0F8C75-931A-48E6-B6B6-95B6FE3B4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TotalTime>
  <Words>5117</Words>
  <Application>Microsoft Office PowerPoint</Application>
  <PresentationFormat>Widescreen</PresentationFormat>
  <Paragraphs>899</Paragraphs>
  <Slides>96</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Arial</vt:lpstr>
      <vt:lpstr>Calibri</vt:lpstr>
      <vt:lpstr>Comic Sans MS</vt:lpstr>
      <vt:lpstr>Consolas</vt:lpstr>
      <vt:lpstr>Courier New</vt:lpstr>
      <vt:lpstr>Segoe UI</vt:lpstr>
      <vt:lpstr>Segoe UI Semibold</vt:lpstr>
      <vt:lpstr>Wingdings</vt:lpstr>
      <vt:lpstr>Microsoft Philanthropies TEALS</vt:lpstr>
      <vt:lpstr>Unit 1</vt:lpstr>
      <vt:lpstr>Introduction to AP CS</vt:lpstr>
      <vt:lpstr>In Your Notebook:</vt:lpstr>
      <vt:lpstr>So why computer science?</vt:lpstr>
      <vt:lpstr>How many computers do you interact with in a day?</vt:lpstr>
      <vt:lpstr>Is computer science fun?</vt:lpstr>
      <vt:lpstr>Are there jobs available?</vt:lpstr>
      <vt:lpstr>Does it pay well?</vt:lpstr>
      <vt:lpstr>AP Computer Science A</vt:lpstr>
      <vt:lpstr>Importance of taking good notes(edit)</vt:lpstr>
      <vt:lpstr>Classroom specific information (edit)</vt:lpstr>
      <vt:lpstr>Algorithms and Computational Thinking</vt:lpstr>
      <vt:lpstr> Warmup exercise – 7 minutes</vt:lpstr>
      <vt:lpstr>Basic Computing Concepts</vt:lpstr>
      <vt:lpstr>What is a computer?</vt:lpstr>
      <vt:lpstr>What is Computer Science?</vt:lpstr>
      <vt:lpstr> Making cakes</vt:lpstr>
      <vt:lpstr>Programming</vt:lpstr>
      <vt:lpstr>The process of programming</vt:lpstr>
      <vt:lpstr> Creating an algorithm</vt:lpstr>
      <vt:lpstr>Discussion:</vt:lpstr>
      <vt:lpstr>Homework</vt:lpstr>
      <vt:lpstr>Strings and Console Output</vt:lpstr>
      <vt:lpstr>Brief History of Java</vt:lpstr>
      <vt:lpstr>Key Characteristics of Java</vt:lpstr>
      <vt:lpstr>Eclipse</vt:lpstr>
      <vt:lpstr>Eclipse: An Integrated Development Environment (IDE)</vt:lpstr>
      <vt:lpstr>PowerPoint Presentation</vt:lpstr>
      <vt:lpstr>Continuing with Hello World!</vt:lpstr>
      <vt:lpstr>The code for Hello World!</vt:lpstr>
      <vt:lpstr>Running Hello World!</vt:lpstr>
      <vt:lpstr>VS Code</vt:lpstr>
      <vt:lpstr>VS Code: Code Editor</vt:lpstr>
      <vt:lpstr>Create New Folder</vt:lpstr>
      <vt:lpstr>Create New File</vt:lpstr>
      <vt:lpstr>The code for Hello World!</vt:lpstr>
      <vt:lpstr>Running Hello World!</vt:lpstr>
      <vt:lpstr>What is a string?</vt:lpstr>
      <vt:lpstr>Add another statement to your program</vt:lpstr>
      <vt:lpstr>println vs print</vt:lpstr>
      <vt:lpstr>Working with escape sequences (featuring "\n")</vt:lpstr>
      <vt:lpstr>Escape Sequences</vt:lpstr>
      <vt:lpstr>Challenge: Text Pikachu</vt:lpstr>
      <vt:lpstr>Homework</vt:lpstr>
      <vt:lpstr>Common Errors and Comments</vt:lpstr>
      <vt:lpstr>History of Bugs</vt:lpstr>
      <vt:lpstr>Syntax Errors</vt:lpstr>
      <vt:lpstr>Runtime Errors</vt:lpstr>
      <vt:lpstr>Logical Errors (bugs)</vt:lpstr>
      <vt:lpstr>Preventing Errors: Documentation </vt:lpstr>
      <vt:lpstr>Preventing Errors: Identifiers </vt:lpstr>
      <vt:lpstr>Preventing Errors: More readability tips </vt:lpstr>
      <vt:lpstr>Fixing errors: Common Mistakes to Check For</vt:lpstr>
      <vt:lpstr>Fixing errors: Error messages</vt:lpstr>
      <vt:lpstr>Fixing Errors: Debugging</vt:lpstr>
      <vt:lpstr>Finding Errors: Testing</vt:lpstr>
      <vt:lpstr>Worksheet 1.4</vt:lpstr>
      <vt:lpstr>Homework</vt:lpstr>
      <vt:lpstr>Static Methods and  Method Calls</vt:lpstr>
      <vt:lpstr>Algorithms</vt:lpstr>
      <vt:lpstr>Problems with Algorithms</vt:lpstr>
      <vt:lpstr>Removing Redundancy</vt:lpstr>
      <vt:lpstr>Structure Diagram</vt:lpstr>
      <vt:lpstr>PowerPoint Presentation</vt:lpstr>
      <vt:lpstr>Methods</vt:lpstr>
      <vt:lpstr>static Methods</vt:lpstr>
      <vt:lpstr>Using static Methods </vt:lpstr>
      <vt:lpstr>Defining and Declaring a static Method</vt:lpstr>
      <vt:lpstr>Calling static Methods</vt:lpstr>
      <vt:lpstr>PowerPoint Presentation</vt:lpstr>
      <vt:lpstr>PowerPoint Presentation</vt:lpstr>
      <vt:lpstr>Practice Problems</vt:lpstr>
      <vt:lpstr>Homework</vt:lpstr>
      <vt:lpstr>Static Methods and  Method Calls</vt:lpstr>
      <vt:lpstr>PowerPoint Presentation</vt:lpstr>
      <vt:lpstr>PowerPoint Presentation</vt:lpstr>
      <vt:lpstr>Review Exercises</vt:lpstr>
      <vt:lpstr>Challenge</vt:lpstr>
      <vt:lpstr>Practice Problems</vt:lpstr>
      <vt:lpstr>Homework</vt:lpstr>
      <vt:lpstr>Programming Project</vt:lpstr>
      <vt:lpstr>Programming Project 2: Similar Letters </vt:lpstr>
      <vt:lpstr>Programming Project 5: The House that Jack Built</vt:lpstr>
      <vt:lpstr>If you finish early, work on Programming Project 4</vt:lpstr>
      <vt:lpstr>Homework</vt:lpstr>
      <vt:lpstr>Finding and Fixing Errors</vt:lpstr>
      <vt:lpstr>Today’s plan:</vt:lpstr>
      <vt:lpstr>Homework Regrade/Resubmit</vt:lpstr>
      <vt:lpstr>Caveat: Style</vt:lpstr>
      <vt:lpstr>Style:</vt:lpstr>
      <vt:lpstr>Style:</vt:lpstr>
      <vt:lpstr>Style:</vt:lpstr>
      <vt:lpstr>Lab</vt:lpstr>
      <vt:lpstr>Homework</vt:lpstr>
      <vt:lpstr>Review</vt:lpstr>
      <vt:lpstr>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Andrew Spiece</dc:creator>
  <cp:lastModifiedBy>Joey Knapp</cp:lastModifiedBy>
  <cp:revision>14</cp:revision>
  <dcterms:created xsi:type="dcterms:W3CDTF">2020-04-28T22:36:04Z</dcterms:created>
  <dcterms:modified xsi:type="dcterms:W3CDTF">2020-08-19T19:57:39Z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1C906B8C-626C-4904-ACB2-6FA2D21789EC</vt:lpwstr>
  </property>
  <property fmtid="{D5CDD505-2E9C-101B-9397-08002B2CF9AE}" pid="3" name="ArticulatePath">
    <vt:lpwstr>https://teals.sharepoint.com/sites/TEALSProjects/Shared Documents/AP CS A Working Group/Slide Decks/Unit 1/Unit1</vt:lpwstr>
  </property>
</Properties>
</file>