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D26C-5315-495E-AF99-D1E924C29716}" v="1" dt="2024-05-26T00:50:3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67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yanshi Parti" userId="5b358ee4-dbad-42e4-acec-1876d74e4c73" providerId="ADAL" clId="{1FF6D26C-5315-495E-AF99-D1E924C29716}"/>
    <pc:docChg chg="undo custSel addSld delSld modSld sldOrd">
      <pc:chgData name="Siyanshi Parti" userId="5b358ee4-dbad-42e4-acec-1876d74e4c73" providerId="ADAL" clId="{1FF6D26C-5315-495E-AF99-D1E924C29716}" dt="2024-05-26T00:51:18.080" v="41" actId="255"/>
      <pc:docMkLst>
        <pc:docMk/>
      </pc:docMkLst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1794752296" sldId="256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26" creationId="{1CE580D1-F917-4567-AFB4-99AA9B52ADF0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27" creationId="{3FBF03E8-C602-4192-9C52-F84B29FDCC88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0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1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2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3" creationId="{600EF80B-0391-4082-9AF5-F15B091B4CE9}"/>
          </ac:spMkLst>
        </pc:spChg>
        <pc:picChg chg="del">
          <ac:chgData name="Siyanshi Parti" userId="5b358ee4-dbad-42e4-acec-1876d74e4c73" providerId="ADAL" clId="{1FF6D26C-5315-495E-AF99-D1E924C29716}" dt="2024-05-26T00:50:34.678" v="31"/>
          <ac:picMkLst>
            <pc:docMk/>
            <pc:sldMk cId="1794752296" sldId="256"/>
            <ac:picMk id="28" creationId="{1F5620B8-A2D8-4568-B566-F0453A0D9167}"/>
          </ac:picMkLst>
        </pc:pic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794752296" sldId="256"/>
            <ac:cxnSpMk id="13" creationId="{1C7D2BA4-4B7A-4596-8BCC-5CF715423894}"/>
          </ac:cxnSpMkLst>
        </pc:cxn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794752296" sldId="256"/>
            <ac:cxnSpMk id="25" creationId="{D33AC32D-5F44-45F7-A0BD-7C11A86BED57}"/>
          </ac:cxnSpMkLst>
        </pc:cxn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794752296" sldId="256"/>
            <ac:cxnSpMk id="29" creationId="{C9D4B225-18E9-4C5B-94D8-2ABE6D161E4A}"/>
          </ac:cxnSpMkLst>
        </pc:cxnChg>
      </pc:sldChg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4021959599" sldId="257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9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1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3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5" creationId="{600EF80B-0391-4082-9AF5-F15B091B4CE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9" creationId="{3FBF03E8-C602-4192-9C52-F84B29FDCC88}"/>
          </ac:spMkLst>
        </pc:sp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4021959599" sldId="257"/>
            <ac:cxnSpMk id="17" creationId="{D33AC32D-5F44-45F7-A0BD-7C11A86BED57}"/>
          </ac:cxnSpMkLst>
        </pc:cxnChg>
      </pc:sldChg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3199142176" sldId="258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24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26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28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30" creationId="{600EF80B-0391-4082-9AF5-F15B091B4CE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34" creationId="{3FBF03E8-C602-4192-9C52-F84B29FDCC88}"/>
          </ac:spMkLst>
        </pc:sp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3199142176" sldId="258"/>
            <ac:cxnSpMk id="32" creationId="{D33AC32D-5F44-45F7-A0BD-7C11A86BED57}"/>
          </ac:cxnSpMkLst>
        </pc:cxnChg>
      </pc:sldChg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1851075513" sldId="259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3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5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7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9" creationId="{600EF80B-0391-4082-9AF5-F15B091B4CE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23" creationId="{3FBF03E8-C602-4192-9C52-F84B29FDCC88}"/>
          </ac:spMkLst>
        </pc:sp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851075513" sldId="259"/>
            <ac:cxnSpMk id="21" creationId="{D33AC32D-5F44-45F7-A0BD-7C11A86BED57}"/>
          </ac:cxnSpMkLst>
        </pc:cxnChg>
      </pc:sldChg>
      <pc:sldChg chg="new del">
        <pc:chgData name="Siyanshi Parti" userId="5b358ee4-dbad-42e4-acec-1876d74e4c73" providerId="ADAL" clId="{1FF6D26C-5315-495E-AF99-D1E924C29716}" dt="2024-05-26T00:48:24.616" v="1" actId="2696"/>
        <pc:sldMkLst>
          <pc:docMk/>
          <pc:sldMk cId="1738234005" sldId="260"/>
        </pc:sldMkLst>
      </pc:sldChg>
      <pc:sldChg chg="addSp delSp modSp new mod ord setBg setClrOvrMap delDesignElem">
        <pc:chgData name="Siyanshi Parti" userId="5b358ee4-dbad-42e4-acec-1876d74e4c73" providerId="ADAL" clId="{1FF6D26C-5315-495E-AF99-D1E924C29716}" dt="2024-05-26T00:50:34.678" v="31"/>
        <pc:sldMkLst>
          <pc:docMk/>
          <pc:sldMk cId="2647288078" sldId="260"/>
        </pc:sldMkLst>
        <pc:spChg chg="mod">
          <ac:chgData name="Siyanshi Parti" userId="5b358ee4-dbad-42e4-acec-1876d74e4c73" providerId="ADAL" clId="{1FF6D26C-5315-495E-AF99-D1E924C29716}" dt="2024-05-26T00:48:41.082" v="7" actId="26606"/>
          <ac:spMkLst>
            <pc:docMk/>
            <pc:sldMk cId="2647288078" sldId="260"/>
            <ac:spMk id="2" creationId="{E77C0FB8-9ADC-EE0A-E13D-6C1CE5E5B9AE}"/>
          </ac:spMkLst>
        </pc:spChg>
        <pc:spChg chg="mod">
          <ac:chgData name="Siyanshi Parti" userId="5b358ee4-dbad-42e4-acec-1876d74e4c73" providerId="ADAL" clId="{1FF6D26C-5315-495E-AF99-D1E924C29716}" dt="2024-05-26T00:48:46.460" v="8" actId="255"/>
          <ac:spMkLst>
            <pc:docMk/>
            <pc:sldMk cId="2647288078" sldId="260"/>
            <ac:spMk id="3" creationId="{0DCE595E-9A54-DE0C-9BB3-54591C0A4FAD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9" creationId="{C6870151-9189-4C3A-8379-EF3D95827A0A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1" creationId="{123EA69C-102A-4DD0-9547-05DCD271D159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3" creationId="{6A862265-5CA3-4C40-8582-7534C3B03C2A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5" creationId="{600EF80B-0391-4082-9AF5-F15B091B4CE9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9" creationId="{3FBF03E8-C602-4192-9C52-F84B29FDCC88}"/>
          </ac:spMkLst>
        </pc:spChg>
        <pc:picChg chg="add">
          <ac:chgData name="Siyanshi Parti" userId="5b358ee4-dbad-42e4-acec-1876d74e4c73" providerId="ADAL" clId="{1FF6D26C-5315-495E-AF99-D1E924C29716}" dt="2024-05-26T00:48:41.082" v="7" actId="26606"/>
          <ac:picMkLst>
            <pc:docMk/>
            <pc:sldMk cId="2647288078" sldId="260"/>
            <ac:picMk id="5" creationId="{CF4F1645-5EE6-C6B9-077D-8E2CD3E87BA4}"/>
          </ac:picMkLst>
        </pc:picChg>
        <pc:cxnChg chg="add del">
          <ac:chgData name="Siyanshi Parti" userId="5b358ee4-dbad-42e4-acec-1876d74e4c73" providerId="ADAL" clId="{1FF6D26C-5315-495E-AF99-D1E924C29716}" dt="2024-05-26T00:50:34.678" v="31"/>
          <ac:cxnSpMkLst>
            <pc:docMk/>
            <pc:sldMk cId="2647288078" sldId="260"/>
            <ac:cxnSpMk id="17" creationId="{D33AC32D-5F44-45F7-A0BD-7C11A86BED57}"/>
          </ac:cxnSpMkLst>
        </pc:cxnChg>
      </pc:sldChg>
      <pc:sldChg chg="addSp delSp modSp new mod ord setBg setClrOvrMap delDesignElem">
        <pc:chgData name="Siyanshi Parti" userId="5b358ee4-dbad-42e4-acec-1876d74e4c73" providerId="ADAL" clId="{1FF6D26C-5315-495E-AF99-D1E924C29716}" dt="2024-05-26T00:51:18.080" v="41" actId="255"/>
        <pc:sldMkLst>
          <pc:docMk/>
          <pc:sldMk cId="3286623699" sldId="261"/>
        </pc:sldMkLst>
        <pc:spChg chg="mod">
          <ac:chgData name="Siyanshi Parti" userId="5b358ee4-dbad-42e4-acec-1876d74e4c73" providerId="ADAL" clId="{1FF6D26C-5315-495E-AF99-D1E924C29716}" dt="2024-05-26T00:50:49.842" v="38" actId="26606"/>
          <ac:spMkLst>
            <pc:docMk/>
            <pc:sldMk cId="3286623699" sldId="261"/>
            <ac:spMk id="2" creationId="{6D8E86CB-3F02-4A60-4D22-48E563BAD0C4}"/>
          </ac:spMkLst>
        </pc:spChg>
        <pc:spChg chg="mod ord">
          <ac:chgData name="Siyanshi Parti" userId="5b358ee4-dbad-42e4-acec-1876d74e4c73" providerId="ADAL" clId="{1FF6D26C-5315-495E-AF99-D1E924C29716}" dt="2024-05-26T00:51:18.080" v="41" actId="255"/>
          <ac:spMkLst>
            <pc:docMk/>
            <pc:sldMk cId="3286623699" sldId="261"/>
            <ac:spMk id="3" creationId="{FE13C483-CFD9-5EC3-7F42-6D42419076AC}"/>
          </ac:spMkLst>
        </pc:spChg>
        <pc:spChg chg="add del">
          <ac:chgData name="Siyanshi Parti" userId="5b358ee4-dbad-42e4-acec-1876d74e4c73" providerId="ADAL" clId="{1FF6D26C-5315-495E-AF99-D1E924C29716}" dt="2024-05-26T00:50:46.921" v="33" actId="26606"/>
          <ac:spMkLst>
            <pc:docMk/>
            <pc:sldMk cId="3286623699" sldId="261"/>
            <ac:spMk id="9" creationId="{0EF8982E-02F0-4D24-85CB-98DEBCC3226A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3286623699" sldId="261"/>
            <ac:spMk id="10" creationId="{35C3D674-3D59-4E93-80CA-0C0A9095E816}"/>
          </ac:spMkLst>
        </pc:spChg>
        <pc:spChg chg="add del">
          <ac:chgData name="Siyanshi Parti" userId="5b358ee4-dbad-42e4-acec-1876d74e4c73" providerId="ADAL" clId="{1FF6D26C-5315-495E-AF99-D1E924C29716}" dt="2024-05-26T00:50:46.921" v="33" actId="26606"/>
          <ac:spMkLst>
            <pc:docMk/>
            <pc:sldMk cId="3286623699" sldId="261"/>
            <ac:spMk id="11" creationId="{2CB72970-2D5B-4516-9F76-B1220A77B6AB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3286623699" sldId="261"/>
            <ac:spMk id="14" creationId="{EF2A81E1-BCBE-426B-8C09-33274E69409D}"/>
          </ac:spMkLst>
        </pc:spChg>
        <pc:picChg chg="add mod">
          <ac:chgData name="Siyanshi Parti" userId="5b358ee4-dbad-42e4-acec-1876d74e4c73" providerId="ADAL" clId="{1FF6D26C-5315-495E-AF99-D1E924C29716}" dt="2024-05-26T00:50:49.842" v="38" actId="26606"/>
          <ac:picMkLst>
            <pc:docMk/>
            <pc:sldMk cId="3286623699" sldId="261"/>
            <ac:picMk id="7" creationId="{15B9AD0E-64B2-5836-AFFF-FC8D801DBAA6}"/>
          </ac:picMkLst>
        </pc:picChg>
        <pc:picChg chg="add del">
          <ac:chgData name="Siyanshi Parti" userId="5b358ee4-dbad-42e4-acec-1876d74e4c73" providerId="ADAL" clId="{1FF6D26C-5315-495E-AF99-D1E924C29716}" dt="2024-05-26T00:50:34.678" v="31"/>
          <ac:picMkLst>
            <pc:docMk/>
            <pc:sldMk cId="3286623699" sldId="261"/>
            <ac:picMk id="16" creationId="{39D1DDD4-5BB3-45BA-B9B3-06B62299AD79}"/>
          </ac:picMkLst>
        </pc:picChg>
        <pc:cxnChg chg="add del">
          <ac:chgData name="Siyanshi Parti" userId="5b358ee4-dbad-42e4-acec-1876d74e4c73" providerId="ADAL" clId="{1FF6D26C-5315-495E-AF99-D1E924C29716}" dt="2024-05-26T00:50:34.678" v="31"/>
          <ac:cxnSpMkLst>
            <pc:docMk/>
            <pc:sldMk cId="3286623699" sldId="261"/>
            <ac:cxnSpMk id="12" creationId="{C884B8F8-FDC9-498B-9960-5D7260AFCB03}"/>
          </ac:cxnSpMkLst>
        </pc:cxnChg>
        <pc:cxnChg chg="add del">
          <ac:chgData name="Siyanshi Parti" userId="5b358ee4-dbad-42e4-acec-1876d74e4c73" providerId="ADAL" clId="{1FF6D26C-5315-495E-AF99-D1E924C29716}" dt="2024-05-26T00:50:34.678" v="31"/>
          <ac:cxnSpMkLst>
            <pc:docMk/>
            <pc:sldMk cId="3286623699" sldId="261"/>
            <ac:cxnSpMk id="18" creationId="{A24DAE64-2302-42EA-8239-F2F0775CA5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4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1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3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413CDB0-DE92-1739-1B03-2512BE819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77" r="-1" b="986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8AF29-6215-FC5B-851C-E917713E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Budget </a:t>
            </a:r>
            <a:r>
              <a:rPr lang="en-US" sz="5000" dirty="0" err="1"/>
              <a:t>TrackEr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35888-720D-258E-8F7A-ED16DFBB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By-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Parsa</a:t>
            </a: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Siyanshi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Vanya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Purnima</a:t>
            </a:r>
          </a:p>
        </p:txBody>
      </p:sp>
    </p:spTree>
    <p:extLst>
      <p:ext uri="{BB962C8B-B14F-4D97-AF65-F5344CB8AC3E}">
        <p14:creationId xmlns:p14="http://schemas.microsoft.com/office/powerpoint/2010/main" val="179475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CF4F1645-5EE6-C6B9-077D-8E2CD3E87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C0FB8-9ADC-EE0A-E13D-6C1CE5E5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595E-9A54-DE0C-9BB3-54591C0A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10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647288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EE2E101-0491-68A9-7110-D136FF418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D6532-90DB-C991-A9F0-5A96794F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4500" dirty="0"/>
              <a:t>What is Budget Tracker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D69D-CC4D-D75C-50F9-4A2E16DD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Budget Tracker is a website that keeps track of all your expenses in a secure network and stores your data in a safe place so that it is not accessible to anyone else. 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2195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86CB-3F02-4A60-4D22-48E563BA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C483-CFD9-5EC3-7F42-6D42419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CA" sz="7000" dirty="0"/>
              <a:t>PROCESS</a:t>
            </a: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15B9AD0E-64B2-5836-AFFF-FC8D801D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8662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DF14E3A-50D4-F9FF-5CB1-8EBDC92F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6" r="-1" b="871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174ED-B073-2B61-EE5F-B082633F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4000" dirty="0">
                <a:latin typeface="Algerian" panose="04020705040A02060702" pitchFamily="82" charset="0"/>
              </a:rPr>
              <a:t>Languages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508F511-32FC-2AEC-F302-19856703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2500" dirty="0"/>
              <a:t>Python</a:t>
            </a:r>
          </a:p>
          <a:p>
            <a:r>
              <a:rPr lang="en-CA" sz="2500" dirty="0"/>
              <a:t>Flask library</a:t>
            </a:r>
          </a:p>
          <a:p>
            <a:r>
              <a:rPr lang="en-CA" sz="2500" dirty="0"/>
              <a:t>HTML</a:t>
            </a:r>
          </a:p>
          <a:p>
            <a:r>
              <a:rPr lang="en-CA" sz="2500" dirty="0"/>
              <a:t>CSS</a:t>
            </a:r>
          </a:p>
          <a:p>
            <a:r>
              <a:rPr lang="en-CA" sz="2500" dirty="0"/>
              <a:t>Java Script</a:t>
            </a:r>
          </a:p>
          <a:p>
            <a:r>
              <a:rPr lang="en-CA" sz="2500" dirty="0"/>
              <a:t>SQLite3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14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5F146-59CB-3808-E567-BEDB033C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57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5F146-59CB-3808-E567-BEDB033C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</a:t>
            </a:r>
          </a:p>
        </p:txBody>
      </p:sp>
    </p:spTree>
    <p:extLst>
      <p:ext uri="{BB962C8B-B14F-4D97-AF65-F5344CB8AC3E}">
        <p14:creationId xmlns:p14="http://schemas.microsoft.com/office/powerpoint/2010/main" val="21027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ing glass on clear background">
            <a:extLst>
              <a:ext uri="{FF2B5EF4-FFF2-40B4-BE49-F238E27FC236}">
                <a16:creationId xmlns:a16="http://schemas.microsoft.com/office/drawing/2014/main" id="{36957EEE-44F7-EC13-5F8B-DF0466E38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-79208" y="-79503"/>
            <a:ext cx="12191695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50EC9-8001-91D8-DEA2-47117AA5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505" y="850122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07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E5BA969-CA8F-4E8F-AEAD-DE123442F52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124</TotalTime>
  <Words>64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Gill Sans MT</vt:lpstr>
      <vt:lpstr>Gallery</vt:lpstr>
      <vt:lpstr>Budget TrackEr</vt:lpstr>
      <vt:lpstr>PowerPoint Presentation</vt:lpstr>
      <vt:lpstr>What is Budget Tracker ?</vt:lpstr>
      <vt:lpstr>PowerPoint Presentation</vt:lpstr>
      <vt:lpstr>Languages</vt:lpstr>
      <vt:lpstr>DEMO</vt:lpstr>
      <vt:lpstr>Next Up…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TrackEr</dc:title>
  <dc:creator>Siyanshi Parti</dc:creator>
  <cp:lastModifiedBy>Purnima Verma</cp:lastModifiedBy>
  <cp:revision>2</cp:revision>
  <dcterms:created xsi:type="dcterms:W3CDTF">2024-05-25T22:19:01Z</dcterms:created>
  <dcterms:modified xsi:type="dcterms:W3CDTF">2024-05-26T01:08:07Z</dcterms:modified>
</cp:coreProperties>
</file>