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2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1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413CDB0-DE92-1739-1B03-2512BE81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777" r="-1" b="986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AF29-6215-FC5B-851C-E917713E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Budget </a:t>
            </a:r>
            <a:r>
              <a:rPr lang="en-US" sz="5000" dirty="0" err="1"/>
              <a:t>TrackEr</a:t>
            </a:r>
            <a:endParaRPr lang="en-US" sz="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F035888-720D-258E-8F7A-ED16DFBB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By-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Parsa</a:t>
            </a: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Siyanshi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Vanya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Purnima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5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EE2E101-0491-68A9-7110-D136FF41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D6532-90DB-C991-A9F0-5A96794F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500" dirty="0"/>
              <a:t>What is Budget Tracker 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D69D-CC4D-D75C-50F9-4A2E16DD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Budget Tracker is a website that keeps track of all your expenses in a secure network and stores your data in a safe place so that it is not accessible to anyone else.  </a:t>
            </a:r>
            <a:endParaRPr lang="en-CA" sz="24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5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F14E3A-50D4-F9FF-5CB1-8EBDC92F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6" r="-1" b="871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174ED-B073-2B61-EE5F-B08263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000" dirty="0">
                <a:latin typeface="Algerian" panose="04020705040A02060702" pitchFamily="82" charset="0"/>
              </a:rPr>
              <a:t>Languages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508F511-32FC-2AEC-F302-19856703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2500" dirty="0"/>
              <a:t>Python</a:t>
            </a:r>
          </a:p>
          <a:p>
            <a:r>
              <a:rPr lang="en-CA" sz="2500" dirty="0"/>
              <a:t>Flask library</a:t>
            </a:r>
          </a:p>
          <a:p>
            <a:r>
              <a:rPr lang="en-CA" sz="2500" dirty="0"/>
              <a:t>HTML</a:t>
            </a:r>
          </a:p>
          <a:p>
            <a:r>
              <a:rPr lang="en-CA" sz="2500" dirty="0"/>
              <a:t>CSS</a:t>
            </a:r>
          </a:p>
          <a:p>
            <a:r>
              <a:rPr lang="en-CA" sz="2500" dirty="0"/>
              <a:t>Java Script</a:t>
            </a:r>
          </a:p>
          <a:p>
            <a:r>
              <a:rPr lang="en-CA" sz="2500" dirty="0"/>
              <a:t>SQLite3</a:t>
            </a:r>
          </a:p>
          <a:p>
            <a:endParaRPr lang="en-CA" dirty="0"/>
          </a:p>
        </p:txBody>
      </p:sp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gnifying glass on clear background">
            <a:extLst>
              <a:ext uri="{FF2B5EF4-FFF2-40B4-BE49-F238E27FC236}">
                <a16:creationId xmlns:a16="http://schemas.microsoft.com/office/drawing/2014/main" id="{36957EEE-44F7-EC13-5F8B-DF0466E3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-79208" y="-79503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50EC9-8001-91D8-DEA2-47117AA5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505" y="850122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10000" dirty="0"/>
              <a:t>Thank You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7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92</TotalTime>
  <Words>57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Gill Sans MT</vt:lpstr>
      <vt:lpstr>Gallery</vt:lpstr>
      <vt:lpstr>Budget TrackEr</vt:lpstr>
      <vt:lpstr>What is Budget Tracker ?</vt:lpstr>
      <vt:lpstr>Languages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TrackEr</dc:title>
  <dc:creator>Siyanshi Parti</dc:creator>
  <cp:lastModifiedBy>Siyanshi Parti</cp:lastModifiedBy>
  <cp:revision>1</cp:revision>
  <dcterms:created xsi:type="dcterms:W3CDTF">2024-05-25T22:19:01Z</dcterms:created>
  <dcterms:modified xsi:type="dcterms:W3CDTF">2024-05-25T23:51:50Z</dcterms:modified>
</cp:coreProperties>
</file>