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9" r:id="rId1"/>
  </p:sldMasterIdLst>
  <p:sldIdLst>
    <p:sldId id="256" r:id="rId2"/>
    <p:sldId id="260" r:id="rId3"/>
    <p:sldId id="257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F6D26C-5315-495E-AF99-D1E924C29716}" v="1" dt="2024-05-26T00:50:34.6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7" d="100"/>
          <a:sy n="77" d="100"/>
        </p:scale>
        <p:origin x="18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yanshi Parti" userId="5b358ee4-dbad-42e4-acec-1876d74e4c73" providerId="ADAL" clId="{1FF6D26C-5315-495E-AF99-D1E924C29716}"/>
    <pc:docChg chg="undo custSel addSld delSld modSld sldOrd">
      <pc:chgData name="Siyanshi Parti" userId="5b358ee4-dbad-42e4-acec-1876d74e4c73" providerId="ADAL" clId="{1FF6D26C-5315-495E-AF99-D1E924C29716}" dt="2024-05-26T00:51:18.080" v="41" actId="255"/>
      <pc:docMkLst>
        <pc:docMk/>
      </pc:docMkLst>
      <pc:sldChg chg="delSp delDesignElem">
        <pc:chgData name="Siyanshi Parti" userId="5b358ee4-dbad-42e4-acec-1876d74e4c73" providerId="ADAL" clId="{1FF6D26C-5315-495E-AF99-D1E924C29716}" dt="2024-05-26T00:50:34.678" v="31"/>
        <pc:sldMkLst>
          <pc:docMk/>
          <pc:sldMk cId="1794752296" sldId="256"/>
        </pc:sldMkLst>
        <pc:spChg chg="del">
          <ac:chgData name="Siyanshi Parti" userId="5b358ee4-dbad-42e4-acec-1876d74e4c73" providerId="ADAL" clId="{1FF6D26C-5315-495E-AF99-D1E924C29716}" dt="2024-05-26T00:50:34.678" v="31"/>
          <ac:spMkLst>
            <pc:docMk/>
            <pc:sldMk cId="1794752296" sldId="256"/>
            <ac:spMk id="26" creationId="{1CE580D1-F917-4567-AFB4-99AA9B52ADF0}"/>
          </ac:spMkLst>
        </pc:spChg>
        <pc:spChg chg="del">
          <ac:chgData name="Siyanshi Parti" userId="5b358ee4-dbad-42e4-acec-1876d74e4c73" providerId="ADAL" clId="{1FF6D26C-5315-495E-AF99-D1E924C29716}" dt="2024-05-26T00:50:34.678" v="31"/>
          <ac:spMkLst>
            <pc:docMk/>
            <pc:sldMk cId="1794752296" sldId="256"/>
            <ac:spMk id="27" creationId="{3FBF03E8-C602-4192-9C52-F84B29FDCC88}"/>
          </ac:spMkLst>
        </pc:spChg>
        <pc:spChg chg="del">
          <ac:chgData name="Siyanshi Parti" userId="5b358ee4-dbad-42e4-acec-1876d74e4c73" providerId="ADAL" clId="{1FF6D26C-5315-495E-AF99-D1E924C29716}" dt="2024-05-26T00:50:34.678" v="31"/>
          <ac:spMkLst>
            <pc:docMk/>
            <pc:sldMk cId="1794752296" sldId="256"/>
            <ac:spMk id="30" creationId="{C6870151-9189-4C3A-8379-EF3D95827A0A}"/>
          </ac:spMkLst>
        </pc:spChg>
        <pc:spChg chg="del">
          <ac:chgData name="Siyanshi Parti" userId="5b358ee4-dbad-42e4-acec-1876d74e4c73" providerId="ADAL" clId="{1FF6D26C-5315-495E-AF99-D1E924C29716}" dt="2024-05-26T00:50:34.678" v="31"/>
          <ac:spMkLst>
            <pc:docMk/>
            <pc:sldMk cId="1794752296" sldId="256"/>
            <ac:spMk id="31" creationId="{123EA69C-102A-4DD0-9547-05DCD271D159}"/>
          </ac:spMkLst>
        </pc:spChg>
        <pc:spChg chg="del">
          <ac:chgData name="Siyanshi Parti" userId="5b358ee4-dbad-42e4-acec-1876d74e4c73" providerId="ADAL" clId="{1FF6D26C-5315-495E-AF99-D1E924C29716}" dt="2024-05-26T00:50:34.678" v="31"/>
          <ac:spMkLst>
            <pc:docMk/>
            <pc:sldMk cId="1794752296" sldId="256"/>
            <ac:spMk id="32" creationId="{6A862265-5CA3-4C40-8582-7534C3B03C2A}"/>
          </ac:spMkLst>
        </pc:spChg>
        <pc:spChg chg="del">
          <ac:chgData name="Siyanshi Parti" userId="5b358ee4-dbad-42e4-acec-1876d74e4c73" providerId="ADAL" clId="{1FF6D26C-5315-495E-AF99-D1E924C29716}" dt="2024-05-26T00:50:34.678" v="31"/>
          <ac:spMkLst>
            <pc:docMk/>
            <pc:sldMk cId="1794752296" sldId="256"/>
            <ac:spMk id="33" creationId="{600EF80B-0391-4082-9AF5-F15B091B4CE9}"/>
          </ac:spMkLst>
        </pc:spChg>
        <pc:picChg chg="del">
          <ac:chgData name="Siyanshi Parti" userId="5b358ee4-dbad-42e4-acec-1876d74e4c73" providerId="ADAL" clId="{1FF6D26C-5315-495E-AF99-D1E924C29716}" dt="2024-05-26T00:50:34.678" v="31"/>
          <ac:picMkLst>
            <pc:docMk/>
            <pc:sldMk cId="1794752296" sldId="256"/>
            <ac:picMk id="28" creationId="{1F5620B8-A2D8-4568-B566-F0453A0D9167}"/>
          </ac:picMkLst>
        </pc:picChg>
        <pc:cxnChg chg="del">
          <ac:chgData name="Siyanshi Parti" userId="5b358ee4-dbad-42e4-acec-1876d74e4c73" providerId="ADAL" clId="{1FF6D26C-5315-495E-AF99-D1E924C29716}" dt="2024-05-26T00:50:34.678" v="31"/>
          <ac:cxnSpMkLst>
            <pc:docMk/>
            <pc:sldMk cId="1794752296" sldId="256"/>
            <ac:cxnSpMk id="13" creationId="{1C7D2BA4-4B7A-4596-8BCC-5CF715423894}"/>
          </ac:cxnSpMkLst>
        </pc:cxnChg>
        <pc:cxnChg chg="del">
          <ac:chgData name="Siyanshi Parti" userId="5b358ee4-dbad-42e4-acec-1876d74e4c73" providerId="ADAL" clId="{1FF6D26C-5315-495E-AF99-D1E924C29716}" dt="2024-05-26T00:50:34.678" v="31"/>
          <ac:cxnSpMkLst>
            <pc:docMk/>
            <pc:sldMk cId="1794752296" sldId="256"/>
            <ac:cxnSpMk id="25" creationId="{D33AC32D-5F44-45F7-A0BD-7C11A86BED57}"/>
          </ac:cxnSpMkLst>
        </pc:cxnChg>
        <pc:cxnChg chg="del">
          <ac:chgData name="Siyanshi Parti" userId="5b358ee4-dbad-42e4-acec-1876d74e4c73" providerId="ADAL" clId="{1FF6D26C-5315-495E-AF99-D1E924C29716}" dt="2024-05-26T00:50:34.678" v="31"/>
          <ac:cxnSpMkLst>
            <pc:docMk/>
            <pc:sldMk cId="1794752296" sldId="256"/>
            <ac:cxnSpMk id="29" creationId="{C9D4B225-18E9-4C5B-94D8-2ABE6D161E4A}"/>
          </ac:cxnSpMkLst>
        </pc:cxnChg>
      </pc:sldChg>
      <pc:sldChg chg="delSp delDesignElem">
        <pc:chgData name="Siyanshi Parti" userId="5b358ee4-dbad-42e4-acec-1876d74e4c73" providerId="ADAL" clId="{1FF6D26C-5315-495E-AF99-D1E924C29716}" dt="2024-05-26T00:50:34.678" v="31"/>
        <pc:sldMkLst>
          <pc:docMk/>
          <pc:sldMk cId="4021959599" sldId="257"/>
        </pc:sldMkLst>
        <pc:spChg chg="del">
          <ac:chgData name="Siyanshi Parti" userId="5b358ee4-dbad-42e4-acec-1876d74e4c73" providerId="ADAL" clId="{1FF6D26C-5315-495E-AF99-D1E924C29716}" dt="2024-05-26T00:50:34.678" v="31"/>
          <ac:spMkLst>
            <pc:docMk/>
            <pc:sldMk cId="4021959599" sldId="257"/>
            <ac:spMk id="9" creationId="{C6870151-9189-4C3A-8379-EF3D95827A0A}"/>
          </ac:spMkLst>
        </pc:spChg>
        <pc:spChg chg="del">
          <ac:chgData name="Siyanshi Parti" userId="5b358ee4-dbad-42e4-acec-1876d74e4c73" providerId="ADAL" clId="{1FF6D26C-5315-495E-AF99-D1E924C29716}" dt="2024-05-26T00:50:34.678" v="31"/>
          <ac:spMkLst>
            <pc:docMk/>
            <pc:sldMk cId="4021959599" sldId="257"/>
            <ac:spMk id="11" creationId="{123EA69C-102A-4DD0-9547-05DCD271D159}"/>
          </ac:spMkLst>
        </pc:spChg>
        <pc:spChg chg="del">
          <ac:chgData name="Siyanshi Parti" userId="5b358ee4-dbad-42e4-acec-1876d74e4c73" providerId="ADAL" clId="{1FF6D26C-5315-495E-AF99-D1E924C29716}" dt="2024-05-26T00:50:34.678" v="31"/>
          <ac:spMkLst>
            <pc:docMk/>
            <pc:sldMk cId="4021959599" sldId="257"/>
            <ac:spMk id="13" creationId="{6A862265-5CA3-4C40-8582-7534C3B03C2A}"/>
          </ac:spMkLst>
        </pc:spChg>
        <pc:spChg chg="del">
          <ac:chgData name="Siyanshi Parti" userId="5b358ee4-dbad-42e4-acec-1876d74e4c73" providerId="ADAL" clId="{1FF6D26C-5315-495E-AF99-D1E924C29716}" dt="2024-05-26T00:50:34.678" v="31"/>
          <ac:spMkLst>
            <pc:docMk/>
            <pc:sldMk cId="4021959599" sldId="257"/>
            <ac:spMk id="15" creationId="{600EF80B-0391-4082-9AF5-F15B091B4CE9}"/>
          </ac:spMkLst>
        </pc:spChg>
        <pc:spChg chg="del">
          <ac:chgData name="Siyanshi Parti" userId="5b358ee4-dbad-42e4-acec-1876d74e4c73" providerId="ADAL" clId="{1FF6D26C-5315-495E-AF99-D1E924C29716}" dt="2024-05-26T00:50:34.678" v="31"/>
          <ac:spMkLst>
            <pc:docMk/>
            <pc:sldMk cId="4021959599" sldId="257"/>
            <ac:spMk id="19" creationId="{3FBF03E8-C602-4192-9C52-F84B29FDCC88}"/>
          </ac:spMkLst>
        </pc:spChg>
        <pc:cxnChg chg="del">
          <ac:chgData name="Siyanshi Parti" userId="5b358ee4-dbad-42e4-acec-1876d74e4c73" providerId="ADAL" clId="{1FF6D26C-5315-495E-AF99-D1E924C29716}" dt="2024-05-26T00:50:34.678" v="31"/>
          <ac:cxnSpMkLst>
            <pc:docMk/>
            <pc:sldMk cId="4021959599" sldId="257"/>
            <ac:cxnSpMk id="17" creationId="{D33AC32D-5F44-45F7-A0BD-7C11A86BED57}"/>
          </ac:cxnSpMkLst>
        </pc:cxnChg>
      </pc:sldChg>
      <pc:sldChg chg="delSp delDesignElem">
        <pc:chgData name="Siyanshi Parti" userId="5b358ee4-dbad-42e4-acec-1876d74e4c73" providerId="ADAL" clId="{1FF6D26C-5315-495E-AF99-D1E924C29716}" dt="2024-05-26T00:50:34.678" v="31"/>
        <pc:sldMkLst>
          <pc:docMk/>
          <pc:sldMk cId="3199142176" sldId="258"/>
        </pc:sldMkLst>
        <pc:spChg chg="del">
          <ac:chgData name="Siyanshi Parti" userId="5b358ee4-dbad-42e4-acec-1876d74e4c73" providerId="ADAL" clId="{1FF6D26C-5315-495E-AF99-D1E924C29716}" dt="2024-05-26T00:50:34.678" v="31"/>
          <ac:spMkLst>
            <pc:docMk/>
            <pc:sldMk cId="3199142176" sldId="258"/>
            <ac:spMk id="24" creationId="{C6870151-9189-4C3A-8379-EF3D95827A0A}"/>
          </ac:spMkLst>
        </pc:spChg>
        <pc:spChg chg="del">
          <ac:chgData name="Siyanshi Parti" userId="5b358ee4-dbad-42e4-acec-1876d74e4c73" providerId="ADAL" clId="{1FF6D26C-5315-495E-AF99-D1E924C29716}" dt="2024-05-26T00:50:34.678" v="31"/>
          <ac:spMkLst>
            <pc:docMk/>
            <pc:sldMk cId="3199142176" sldId="258"/>
            <ac:spMk id="26" creationId="{123EA69C-102A-4DD0-9547-05DCD271D159}"/>
          </ac:spMkLst>
        </pc:spChg>
        <pc:spChg chg="del">
          <ac:chgData name="Siyanshi Parti" userId="5b358ee4-dbad-42e4-acec-1876d74e4c73" providerId="ADAL" clId="{1FF6D26C-5315-495E-AF99-D1E924C29716}" dt="2024-05-26T00:50:34.678" v="31"/>
          <ac:spMkLst>
            <pc:docMk/>
            <pc:sldMk cId="3199142176" sldId="258"/>
            <ac:spMk id="28" creationId="{6A862265-5CA3-4C40-8582-7534C3B03C2A}"/>
          </ac:spMkLst>
        </pc:spChg>
        <pc:spChg chg="del">
          <ac:chgData name="Siyanshi Parti" userId="5b358ee4-dbad-42e4-acec-1876d74e4c73" providerId="ADAL" clId="{1FF6D26C-5315-495E-AF99-D1E924C29716}" dt="2024-05-26T00:50:34.678" v="31"/>
          <ac:spMkLst>
            <pc:docMk/>
            <pc:sldMk cId="3199142176" sldId="258"/>
            <ac:spMk id="30" creationId="{600EF80B-0391-4082-9AF5-F15B091B4CE9}"/>
          </ac:spMkLst>
        </pc:spChg>
        <pc:spChg chg="del">
          <ac:chgData name="Siyanshi Parti" userId="5b358ee4-dbad-42e4-acec-1876d74e4c73" providerId="ADAL" clId="{1FF6D26C-5315-495E-AF99-D1E924C29716}" dt="2024-05-26T00:50:34.678" v="31"/>
          <ac:spMkLst>
            <pc:docMk/>
            <pc:sldMk cId="3199142176" sldId="258"/>
            <ac:spMk id="34" creationId="{3FBF03E8-C602-4192-9C52-F84B29FDCC88}"/>
          </ac:spMkLst>
        </pc:spChg>
        <pc:cxnChg chg="del">
          <ac:chgData name="Siyanshi Parti" userId="5b358ee4-dbad-42e4-acec-1876d74e4c73" providerId="ADAL" clId="{1FF6D26C-5315-495E-AF99-D1E924C29716}" dt="2024-05-26T00:50:34.678" v="31"/>
          <ac:cxnSpMkLst>
            <pc:docMk/>
            <pc:sldMk cId="3199142176" sldId="258"/>
            <ac:cxnSpMk id="32" creationId="{D33AC32D-5F44-45F7-A0BD-7C11A86BED57}"/>
          </ac:cxnSpMkLst>
        </pc:cxnChg>
      </pc:sldChg>
      <pc:sldChg chg="delSp delDesignElem">
        <pc:chgData name="Siyanshi Parti" userId="5b358ee4-dbad-42e4-acec-1876d74e4c73" providerId="ADAL" clId="{1FF6D26C-5315-495E-AF99-D1E924C29716}" dt="2024-05-26T00:50:34.678" v="31"/>
        <pc:sldMkLst>
          <pc:docMk/>
          <pc:sldMk cId="1851075513" sldId="259"/>
        </pc:sldMkLst>
        <pc:spChg chg="del">
          <ac:chgData name="Siyanshi Parti" userId="5b358ee4-dbad-42e4-acec-1876d74e4c73" providerId="ADAL" clId="{1FF6D26C-5315-495E-AF99-D1E924C29716}" dt="2024-05-26T00:50:34.678" v="31"/>
          <ac:spMkLst>
            <pc:docMk/>
            <pc:sldMk cId="1851075513" sldId="259"/>
            <ac:spMk id="13" creationId="{C6870151-9189-4C3A-8379-EF3D95827A0A}"/>
          </ac:spMkLst>
        </pc:spChg>
        <pc:spChg chg="del">
          <ac:chgData name="Siyanshi Parti" userId="5b358ee4-dbad-42e4-acec-1876d74e4c73" providerId="ADAL" clId="{1FF6D26C-5315-495E-AF99-D1E924C29716}" dt="2024-05-26T00:50:34.678" v="31"/>
          <ac:spMkLst>
            <pc:docMk/>
            <pc:sldMk cId="1851075513" sldId="259"/>
            <ac:spMk id="15" creationId="{123EA69C-102A-4DD0-9547-05DCD271D159}"/>
          </ac:spMkLst>
        </pc:spChg>
        <pc:spChg chg="del">
          <ac:chgData name="Siyanshi Parti" userId="5b358ee4-dbad-42e4-acec-1876d74e4c73" providerId="ADAL" clId="{1FF6D26C-5315-495E-AF99-D1E924C29716}" dt="2024-05-26T00:50:34.678" v="31"/>
          <ac:spMkLst>
            <pc:docMk/>
            <pc:sldMk cId="1851075513" sldId="259"/>
            <ac:spMk id="17" creationId="{6A862265-5CA3-4C40-8582-7534C3B03C2A}"/>
          </ac:spMkLst>
        </pc:spChg>
        <pc:spChg chg="del">
          <ac:chgData name="Siyanshi Parti" userId="5b358ee4-dbad-42e4-acec-1876d74e4c73" providerId="ADAL" clId="{1FF6D26C-5315-495E-AF99-D1E924C29716}" dt="2024-05-26T00:50:34.678" v="31"/>
          <ac:spMkLst>
            <pc:docMk/>
            <pc:sldMk cId="1851075513" sldId="259"/>
            <ac:spMk id="19" creationId="{600EF80B-0391-4082-9AF5-F15B091B4CE9}"/>
          </ac:spMkLst>
        </pc:spChg>
        <pc:spChg chg="del">
          <ac:chgData name="Siyanshi Parti" userId="5b358ee4-dbad-42e4-acec-1876d74e4c73" providerId="ADAL" clId="{1FF6D26C-5315-495E-AF99-D1E924C29716}" dt="2024-05-26T00:50:34.678" v="31"/>
          <ac:spMkLst>
            <pc:docMk/>
            <pc:sldMk cId="1851075513" sldId="259"/>
            <ac:spMk id="23" creationId="{3FBF03E8-C602-4192-9C52-F84B29FDCC88}"/>
          </ac:spMkLst>
        </pc:spChg>
        <pc:cxnChg chg="del">
          <ac:chgData name="Siyanshi Parti" userId="5b358ee4-dbad-42e4-acec-1876d74e4c73" providerId="ADAL" clId="{1FF6D26C-5315-495E-AF99-D1E924C29716}" dt="2024-05-26T00:50:34.678" v="31"/>
          <ac:cxnSpMkLst>
            <pc:docMk/>
            <pc:sldMk cId="1851075513" sldId="259"/>
            <ac:cxnSpMk id="21" creationId="{D33AC32D-5F44-45F7-A0BD-7C11A86BED57}"/>
          </ac:cxnSpMkLst>
        </pc:cxnChg>
      </pc:sldChg>
      <pc:sldChg chg="new del">
        <pc:chgData name="Siyanshi Parti" userId="5b358ee4-dbad-42e4-acec-1876d74e4c73" providerId="ADAL" clId="{1FF6D26C-5315-495E-AF99-D1E924C29716}" dt="2024-05-26T00:48:24.616" v="1" actId="2696"/>
        <pc:sldMkLst>
          <pc:docMk/>
          <pc:sldMk cId="1738234005" sldId="260"/>
        </pc:sldMkLst>
      </pc:sldChg>
      <pc:sldChg chg="addSp delSp modSp new mod ord setBg setClrOvrMap delDesignElem">
        <pc:chgData name="Siyanshi Parti" userId="5b358ee4-dbad-42e4-acec-1876d74e4c73" providerId="ADAL" clId="{1FF6D26C-5315-495E-AF99-D1E924C29716}" dt="2024-05-26T00:50:34.678" v="31"/>
        <pc:sldMkLst>
          <pc:docMk/>
          <pc:sldMk cId="2647288078" sldId="260"/>
        </pc:sldMkLst>
        <pc:spChg chg="mod">
          <ac:chgData name="Siyanshi Parti" userId="5b358ee4-dbad-42e4-acec-1876d74e4c73" providerId="ADAL" clId="{1FF6D26C-5315-495E-AF99-D1E924C29716}" dt="2024-05-26T00:48:41.082" v="7" actId="26606"/>
          <ac:spMkLst>
            <pc:docMk/>
            <pc:sldMk cId="2647288078" sldId="260"/>
            <ac:spMk id="2" creationId="{E77C0FB8-9ADC-EE0A-E13D-6C1CE5E5B9AE}"/>
          </ac:spMkLst>
        </pc:spChg>
        <pc:spChg chg="mod">
          <ac:chgData name="Siyanshi Parti" userId="5b358ee4-dbad-42e4-acec-1876d74e4c73" providerId="ADAL" clId="{1FF6D26C-5315-495E-AF99-D1E924C29716}" dt="2024-05-26T00:48:46.460" v="8" actId="255"/>
          <ac:spMkLst>
            <pc:docMk/>
            <pc:sldMk cId="2647288078" sldId="260"/>
            <ac:spMk id="3" creationId="{0DCE595E-9A54-DE0C-9BB3-54591C0A4FAD}"/>
          </ac:spMkLst>
        </pc:spChg>
        <pc:spChg chg="add del">
          <ac:chgData name="Siyanshi Parti" userId="5b358ee4-dbad-42e4-acec-1876d74e4c73" providerId="ADAL" clId="{1FF6D26C-5315-495E-AF99-D1E924C29716}" dt="2024-05-26T00:50:34.678" v="31"/>
          <ac:spMkLst>
            <pc:docMk/>
            <pc:sldMk cId="2647288078" sldId="260"/>
            <ac:spMk id="9" creationId="{C6870151-9189-4C3A-8379-EF3D95827A0A}"/>
          </ac:spMkLst>
        </pc:spChg>
        <pc:spChg chg="add del">
          <ac:chgData name="Siyanshi Parti" userId="5b358ee4-dbad-42e4-acec-1876d74e4c73" providerId="ADAL" clId="{1FF6D26C-5315-495E-AF99-D1E924C29716}" dt="2024-05-26T00:50:34.678" v="31"/>
          <ac:spMkLst>
            <pc:docMk/>
            <pc:sldMk cId="2647288078" sldId="260"/>
            <ac:spMk id="11" creationId="{123EA69C-102A-4DD0-9547-05DCD271D159}"/>
          </ac:spMkLst>
        </pc:spChg>
        <pc:spChg chg="add del">
          <ac:chgData name="Siyanshi Parti" userId="5b358ee4-dbad-42e4-acec-1876d74e4c73" providerId="ADAL" clId="{1FF6D26C-5315-495E-AF99-D1E924C29716}" dt="2024-05-26T00:50:34.678" v="31"/>
          <ac:spMkLst>
            <pc:docMk/>
            <pc:sldMk cId="2647288078" sldId="260"/>
            <ac:spMk id="13" creationId="{6A862265-5CA3-4C40-8582-7534C3B03C2A}"/>
          </ac:spMkLst>
        </pc:spChg>
        <pc:spChg chg="add del">
          <ac:chgData name="Siyanshi Parti" userId="5b358ee4-dbad-42e4-acec-1876d74e4c73" providerId="ADAL" clId="{1FF6D26C-5315-495E-AF99-D1E924C29716}" dt="2024-05-26T00:50:34.678" v="31"/>
          <ac:spMkLst>
            <pc:docMk/>
            <pc:sldMk cId="2647288078" sldId="260"/>
            <ac:spMk id="15" creationId="{600EF80B-0391-4082-9AF5-F15B091B4CE9}"/>
          </ac:spMkLst>
        </pc:spChg>
        <pc:spChg chg="add del">
          <ac:chgData name="Siyanshi Parti" userId="5b358ee4-dbad-42e4-acec-1876d74e4c73" providerId="ADAL" clId="{1FF6D26C-5315-495E-AF99-D1E924C29716}" dt="2024-05-26T00:50:34.678" v="31"/>
          <ac:spMkLst>
            <pc:docMk/>
            <pc:sldMk cId="2647288078" sldId="260"/>
            <ac:spMk id="19" creationId="{3FBF03E8-C602-4192-9C52-F84B29FDCC88}"/>
          </ac:spMkLst>
        </pc:spChg>
        <pc:picChg chg="add">
          <ac:chgData name="Siyanshi Parti" userId="5b358ee4-dbad-42e4-acec-1876d74e4c73" providerId="ADAL" clId="{1FF6D26C-5315-495E-AF99-D1E924C29716}" dt="2024-05-26T00:48:41.082" v="7" actId="26606"/>
          <ac:picMkLst>
            <pc:docMk/>
            <pc:sldMk cId="2647288078" sldId="260"/>
            <ac:picMk id="5" creationId="{CF4F1645-5EE6-C6B9-077D-8E2CD3E87BA4}"/>
          </ac:picMkLst>
        </pc:picChg>
        <pc:cxnChg chg="add del">
          <ac:chgData name="Siyanshi Parti" userId="5b358ee4-dbad-42e4-acec-1876d74e4c73" providerId="ADAL" clId="{1FF6D26C-5315-495E-AF99-D1E924C29716}" dt="2024-05-26T00:50:34.678" v="31"/>
          <ac:cxnSpMkLst>
            <pc:docMk/>
            <pc:sldMk cId="2647288078" sldId="260"/>
            <ac:cxnSpMk id="17" creationId="{D33AC32D-5F44-45F7-A0BD-7C11A86BED57}"/>
          </ac:cxnSpMkLst>
        </pc:cxnChg>
      </pc:sldChg>
      <pc:sldChg chg="addSp delSp modSp new mod ord setBg setClrOvrMap delDesignElem">
        <pc:chgData name="Siyanshi Parti" userId="5b358ee4-dbad-42e4-acec-1876d74e4c73" providerId="ADAL" clId="{1FF6D26C-5315-495E-AF99-D1E924C29716}" dt="2024-05-26T00:51:18.080" v="41" actId="255"/>
        <pc:sldMkLst>
          <pc:docMk/>
          <pc:sldMk cId="3286623699" sldId="261"/>
        </pc:sldMkLst>
        <pc:spChg chg="mod">
          <ac:chgData name="Siyanshi Parti" userId="5b358ee4-dbad-42e4-acec-1876d74e4c73" providerId="ADAL" clId="{1FF6D26C-5315-495E-AF99-D1E924C29716}" dt="2024-05-26T00:50:49.842" v="38" actId="26606"/>
          <ac:spMkLst>
            <pc:docMk/>
            <pc:sldMk cId="3286623699" sldId="261"/>
            <ac:spMk id="2" creationId="{6D8E86CB-3F02-4A60-4D22-48E563BAD0C4}"/>
          </ac:spMkLst>
        </pc:spChg>
        <pc:spChg chg="mod ord">
          <ac:chgData name="Siyanshi Parti" userId="5b358ee4-dbad-42e4-acec-1876d74e4c73" providerId="ADAL" clId="{1FF6D26C-5315-495E-AF99-D1E924C29716}" dt="2024-05-26T00:51:18.080" v="41" actId="255"/>
          <ac:spMkLst>
            <pc:docMk/>
            <pc:sldMk cId="3286623699" sldId="261"/>
            <ac:spMk id="3" creationId="{FE13C483-CFD9-5EC3-7F42-6D42419076AC}"/>
          </ac:spMkLst>
        </pc:spChg>
        <pc:spChg chg="add del">
          <ac:chgData name="Siyanshi Parti" userId="5b358ee4-dbad-42e4-acec-1876d74e4c73" providerId="ADAL" clId="{1FF6D26C-5315-495E-AF99-D1E924C29716}" dt="2024-05-26T00:50:46.921" v="33" actId="26606"/>
          <ac:spMkLst>
            <pc:docMk/>
            <pc:sldMk cId="3286623699" sldId="261"/>
            <ac:spMk id="9" creationId="{0EF8982E-02F0-4D24-85CB-98DEBCC3226A}"/>
          </ac:spMkLst>
        </pc:spChg>
        <pc:spChg chg="add del">
          <ac:chgData name="Siyanshi Parti" userId="5b358ee4-dbad-42e4-acec-1876d74e4c73" providerId="ADAL" clId="{1FF6D26C-5315-495E-AF99-D1E924C29716}" dt="2024-05-26T00:50:34.678" v="31"/>
          <ac:spMkLst>
            <pc:docMk/>
            <pc:sldMk cId="3286623699" sldId="261"/>
            <ac:spMk id="10" creationId="{35C3D674-3D59-4E93-80CA-0C0A9095E816}"/>
          </ac:spMkLst>
        </pc:spChg>
        <pc:spChg chg="add del">
          <ac:chgData name="Siyanshi Parti" userId="5b358ee4-dbad-42e4-acec-1876d74e4c73" providerId="ADAL" clId="{1FF6D26C-5315-495E-AF99-D1E924C29716}" dt="2024-05-26T00:50:46.921" v="33" actId="26606"/>
          <ac:spMkLst>
            <pc:docMk/>
            <pc:sldMk cId="3286623699" sldId="261"/>
            <ac:spMk id="11" creationId="{2CB72970-2D5B-4516-9F76-B1220A77B6AB}"/>
          </ac:spMkLst>
        </pc:spChg>
        <pc:spChg chg="add del">
          <ac:chgData name="Siyanshi Parti" userId="5b358ee4-dbad-42e4-acec-1876d74e4c73" providerId="ADAL" clId="{1FF6D26C-5315-495E-AF99-D1E924C29716}" dt="2024-05-26T00:50:34.678" v="31"/>
          <ac:spMkLst>
            <pc:docMk/>
            <pc:sldMk cId="3286623699" sldId="261"/>
            <ac:spMk id="14" creationId="{EF2A81E1-BCBE-426B-8C09-33274E69409D}"/>
          </ac:spMkLst>
        </pc:spChg>
        <pc:picChg chg="add mod">
          <ac:chgData name="Siyanshi Parti" userId="5b358ee4-dbad-42e4-acec-1876d74e4c73" providerId="ADAL" clId="{1FF6D26C-5315-495E-AF99-D1E924C29716}" dt="2024-05-26T00:50:49.842" v="38" actId="26606"/>
          <ac:picMkLst>
            <pc:docMk/>
            <pc:sldMk cId="3286623699" sldId="261"/>
            <ac:picMk id="7" creationId="{15B9AD0E-64B2-5836-AFFF-FC8D801DBAA6}"/>
          </ac:picMkLst>
        </pc:picChg>
        <pc:picChg chg="add del">
          <ac:chgData name="Siyanshi Parti" userId="5b358ee4-dbad-42e4-acec-1876d74e4c73" providerId="ADAL" clId="{1FF6D26C-5315-495E-AF99-D1E924C29716}" dt="2024-05-26T00:50:34.678" v="31"/>
          <ac:picMkLst>
            <pc:docMk/>
            <pc:sldMk cId="3286623699" sldId="261"/>
            <ac:picMk id="16" creationId="{39D1DDD4-5BB3-45BA-B9B3-06B62299AD79}"/>
          </ac:picMkLst>
        </pc:picChg>
        <pc:cxnChg chg="add del">
          <ac:chgData name="Siyanshi Parti" userId="5b358ee4-dbad-42e4-acec-1876d74e4c73" providerId="ADAL" clId="{1FF6D26C-5315-495E-AF99-D1E924C29716}" dt="2024-05-26T00:50:34.678" v="31"/>
          <ac:cxnSpMkLst>
            <pc:docMk/>
            <pc:sldMk cId="3286623699" sldId="261"/>
            <ac:cxnSpMk id="12" creationId="{C884B8F8-FDC9-498B-9960-5D7260AFCB03}"/>
          </ac:cxnSpMkLst>
        </pc:cxnChg>
        <pc:cxnChg chg="add del">
          <ac:chgData name="Siyanshi Parti" userId="5b358ee4-dbad-42e4-acec-1876d74e4c73" providerId="ADAL" clId="{1FF6D26C-5315-495E-AF99-D1E924C29716}" dt="2024-05-26T00:50:34.678" v="31"/>
          <ac:cxnSpMkLst>
            <pc:docMk/>
            <pc:sldMk cId="3286623699" sldId="261"/>
            <ac:cxnSpMk id="18" creationId="{A24DAE64-2302-42EA-8239-F2F0775CA5A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642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77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640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270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100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18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385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599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86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31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851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7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97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272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60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60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C485584D-7D79-4248-9986-4CA35242F94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052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485584D-7D79-4248-9986-4CA35242F94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933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2" r:id="rId13"/>
    <p:sldLayoutId id="2147483813" r:id="rId14"/>
    <p:sldLayoutId id="2147483814" r:id="rId15"/>
    <p:sldLayoutId id="2147483815" r:id="rId16"/>
    <p:sldLayoutId id="214748381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F413CDB0-DE92-1739-1B03-2512BE8193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9777" r="-1" b="9863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B8AF29-6215-FC5B-851C-E917713E97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0271" y="1193800"/>
            <a:ext cx="3193050" cy="4699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 dirty="0"/>
              <a:t>Budget </a:t>
            </a:r>
            <a:r>
              <a:rPr lang="en-US" sz="5000" dirty="0" err="1"/>
              <a:t>TrackEr</a:t>
            </a:r>
            <a:endParaRPr lang="en-US" sz="5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35888-720D-258E-8F7A-ED16DFBBF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6636" y="1193800"/>
            <a:ext cx="6085091" cy="4699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600" dirty="0"/>
              <a:t>By-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600" dirty="0" err="1"/>
              <a:t>Parsa</a:t>
            </a:r>
            <a:endParaRPr lang="en-US" sz="26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600" dirty="0"/>
              <a:t>Siyanshi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600" dirty="0"/>
              <a:t>Vanya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600" dirty="0"/>
              <a:t>Purnima</a:t>
            </a:r>
          </a:p>
        </p:txBody>
      </p:sp>
    </p:spTree>
    <p:extLst>
      <p:ext uri="{BB962C8B-B14F-4D97-AF65-F5344CB8AC3E}">
        <p14:creationId xmlns:p14="http://schemas.microsoft.com/office/powerpoint/2010/main" val="1794752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ood human figure">
            <a:extLst>
              <a:ext uri="{FF2B5EF4-FFF2-40B4-BE49-F238E27FC236}">
                <a16:creationId xmlns:a16="http://schemas.microsoft.com/office/drawing/2014/main" id="{CF4F1645-5EE6-C6B9-077D-8E2CD3E87B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grayscl/>
          </a:blip>
          <a:srcRect r="-1" b="15728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7C0FB8-9ADC-EE0A-E13D-6C1CE5E5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E595E-9A54-DE0C-9BB3-54591C0A4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r>
              <a:rPr lang="en-CA" sz="10000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2647288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adlock on computer motherboard">
            <a:extLst>
              <a:ext uri="{FF2B5EF4-FFF2-40B4-BE49-F238E27FC236}">
                <a16:creationId xmlns:a16="http://schemas.microsoft.com/office/drawing/2014/main" id="{FEE2E101-0491-68A9-7110-D136FF4181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-1" b="15728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0D6532-90DB-C991-A9F0-5A96794F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en-CA" sz="4500" dirty="0"/>
              <a:t>What is Budget Tracker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CD69D-CC4D-D75C-50F9-4A2E16DD7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Budget Tracker is a website that keeps track of all your expenses in a secure network and stores your data in a safe place so that it is not accessible to anyone else.  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4021959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E86CB-3F02-4A60-4D22-48E563BAD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1" y="609600"/>
            <a:ext cx="6573685" cy="1905000"/>
          </a:xfrm>
        </p:spPr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3C483-CFD9-5EC3-7F42-6D4241907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6573684" cy="3216276"/>
          </a:xfrm>
        </p:spPr>
        <p:txBody>
          <a:bodyPr anchor="t">
            <a:normAutofit/>
          </a:bodyPr>
          <a:lstStyle/>
          <a:p>
            <a:r>
              <a:rPr lang="en-CA" sz="7000" dirty="0"/>
              <a:t>PROCESS</a:t>
            </a:r>
          </a:p>
        </p:txBody>
      </p:sp>
      <p:pic>
        <p:nvPicPr>
          <p:cNvPr id="7" name="Graphic 6" descr="Workflow">
            <a:extLst>
              <a:ext uri="{FF2B5EF4-FFF2-40B4-BE49-F238E27FC236}">
                <a16:creationId xmlns:a16="http://schemas.microsoft.com/office/drawing/2014/main" id="{15B9AD0E-64B2-5836-AFFF-FC8D801DBA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70839" y="1280585"/>
            <a:ext cx="3976788" cy="3976788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286623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FDF14E3A-50D4-F9FF-5CB1-8EBDC92FC6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7016" r="-1" b="8712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8174ED-B073-2B61-EE5F-B082633F1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en-CA" sz="4000" dirty="0">
                <a:latin typeface="Algerian" panose="04020705040A02060702" pitchFamily="82" charset="0"/>
              </a:rPr>
              <a:t>Languages</a:t>
            </a:r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0508F511-32FC-2AEC-F302-19856703A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r>
              <a:rPr lang="en-CA" sz="2500" dirty="0"/>
              <a:t>Python</a:t>
            </a:r>
          </a:p>
          <a:p>
            <a:r>
              <a:rPr lang="en-CA" sz="2500" dirty="0"/>
              <a:t>Flask library</a:t>
            </a:r>
          </a:p>
          <a:p>
            <a:r>
              <a:rPr lang="en-CA" sz="2500" dirty="0"/>
              <a:t>HTML</a:t>
            </a:r>
          </a:p>
          <a:p>
            <a:r>
              <a:rPr lang="en-CA" sz="2500" dirty="0"/>
              <a:t>CSS</a:t>
            </a:r>
          </a:p>
          <a:p>
            <a:r>
              <a:rPr lang="en-CA" sz="2500" dirty="0"/>
              <a:t>Java Script</a:t>
            </a:r>
          </a:p>
          <a:p>
            <a:r>
              <a:rPr lang="en-CA" sz="2500" dirty="0"/>
              <a:t>SQLite3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99142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Magnifying glass on clear background">
            <a:extLst>
              <a:ext uri="{FF2B5EF4-FFF2-40B4-BE49-F238E27FC236}">
                <a16:creationId xmlns:a16="http://schemas.microsoft.com/office/drawing/2014/main" id="{36957EEE-44F7-EC13-5F8B-DF0466E380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-1" b="15728"/>
          <a:stretch/>
        </p:blipFill>
        <p:spPr>
          <a:xfrm>
            <a:off x="-79208" y="-79503"/>
            <a:ext cx="12191695" cy="685799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4050EC9-8001-91D8-DEA2-47117AA51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3505" y="850122"/>
            <a:ext cx="6085091" cy="4699000"/>
          </a:xfrm>
        </p:spPr>
        <p:txBody>
          <a:bodyPr anchor="ctr">
            <a:normAutofit/>
          </a:bodyPr>
          <a:lstStyle/>
          <a:p>
            <a:r>
              <a:rPr lang="en-CA" sz="10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51075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121</TotalTime>
  <Words>60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Algerian</vt:lpstr>
      <vt:lpstr>Arial</vt:lpstr>
      <vt:lpstr>Century Gothic</vt:lpstr>
      <vt:lpstr>Mesh</vt:lpstr>
      <vt:lpstr>Budget TrackEr</vt:lpstr>
      <vt:lpstr>PowerPoint Presentation</vt:lpstr>
      <vt:lpstr>What is Budget Tracker ?</vt:lpstr>
      <vt:lpstr>PowerPoint Presentation</vt:lpstr>
      <vt:lpstr>Languages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Budget TrackEr</dc:title>
  <dc:creator>Siyanshi Parti</dc:creator>
  <cp:lastModifiedBy>Siyanshi Parti</cp:lastModifiedBy>
  <cp:revision>1</cp:revision>
  <dcterms:created xsi:type="dcterms:W3CDTF">2024-05-25T22:19:01Z</dcterms:created>
  <dcterms:modified xsi:type="dcterms:W3CDTF">2024-05-26T00:51:19Z</dcterms:modified>
</cp:coreProperties>
</file>