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jV7FnrlpWFNz1aG0I5CMO+rgsV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7490eb26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7490eb2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34f6601d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34f6601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7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képaláírás">
  <p:cSld name="Cím és képaláírá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ézet képaláírással">
  <p:cSld name="Idézet képaláírással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évkártya">
  <p:cSld name="Névkártya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évkártya idézettel">
  <p:cSld name="Névkártya idézettel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gaz vagy hamis">
  <p:cSld name="Igaz vagy hami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1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3112316"/>
            <a:ext cx="7766936" cy="938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hu-HU"/>
              <a:t>Dokumentum szkennelés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6988029" y="4050834"/>
            <a:ext cx="2285974" cy="512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hu-HU"/>
              <a:t>Potyondi Zsombor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/>
              <a:t>Feladatkiosztás</a:t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77334" y="2160589"/>
            <a:ext cx="5194960" cy="1268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Komjáti Gábor – virtuális festés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Lengyel Dániel – rendszámtábla felismerés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Potyondi Zsombor – dokumentum szkennelés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title"/>
          </p:nvPr>
        </p:nvSpPr>
        <p:spPr>
          <a:xfrm>
            <a:off x="677334" y="609600"/>
            <a:ext cx="6402974" cy="774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/>
              <a:t>Projektmenedzsment eszköz</a:t>
            </a:r>
            <a:endParaRPr/>
          </a:p>
        </p:txBody>
      </p:sp>
      <p:sp>
        <p:nvSpPr>
          <p:cNvPr id="156" name="Google Shape;156;p3"/>
          <p:cNvSpPr txBox="1"/>
          <p:nvPr>
            <p:ph idx="1" type="body"/>
          </p:nvPr>
        </p:nvSpPr>
        <p:spPr>
          <a:xfrm>
            <a:off x="677334" y="2160590"/>
            <a:ext cx="1143077" cy="372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Trello</a:t>
            </a:r>
            <a:endParaRPr/>
          </a:p>
        </p:txBody>
      </p:sp>
      <p:pic>
        <p:nvPicPr>
          <p:cNvPr id="157" name="Google Shape;1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763666"/>
            <a:ext cx="7651154" cy="3397541"/>
          </a:xfrm>
          <a:prstGeom prst="rect">
            <a:avLst/>
          </a:prstGeom>
          <a:noFill/>
          <a:ln cap="flat" cmpd="sng" w="9525">
            <a:solidFill>
              <a:srgbClr val="386B1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/>
              <a:t>Programozás eszközei</a:t>
            </a:r>
            <a:endParaRPr/>
          </a:p>
        </p:txBody>
      </p:sp>
      <p:sp>
        <p:nvSpPr>
          <p:cNvPr id="163" name="Google Shape;163;p4"/>
          <p:cNvSpPr txBox="1"/>
          <p:nvPr>
            <p:ph idx="1" type="body"/>
          </p:nvPr>
        </p:nvSpPr>
        <p:spPr>
          <a:xfrm>
            <a:off x="677334" y="2160590"/>
            <a:ext cx="1411525" cy="439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GitHub</a:t>
            </a:r>
            <a:endParaRPr/>
          </a:p>
        </p:txBody>
      </p:sp>
      <p:pic>
        <p:nvPicPr>
          <p:cNvPr id="164" name="Google Shape;16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830778"/>
            <a:ext cx="3030600" cy="3092090"/>
          </a:xfrm>
          <a:prstGeom prst="rect">
            <a:avLst/>
          </a:prstGeom>
          <a:noFill/>
          <a:ln cap="flat" cmpd="sng" w="9525">
            <a:solidFill>
              <a:srgbClr val="386B1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/>
              <a:t>A kód felépítése</a:t>
            </a:r>
            <a:endParaRPr/>
          </a:p>
        </p:txBody>
      </p:sp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hu-HU"/>
              <a:t>Kép beolvasása:</a:t>
            </a:r>
            <a:endParaRPr/>
          </a:p>
          <a:p>
            <a:pPr indent="-320040" lvl="0" marL="9144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hu-HU"/>
              <a:t>Könyvtár importálása</a:t>
            </a:r>
            <a:endParaRPr/>
          </a:p>
          <a:p>
            <a:pPr indent="-320040" lvl="0" marL="9144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hu-HU"/>
              <a:t>Kamera beállítása</a:t>
            </a:r>
            <a:endParaRPr/>
          </a:p>
          <a:p>
            <a:pPr indent="-320040" lvl="0" marL="9144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hu-HU"/>
              <a:t>Kamera képének mentése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hu-HU"/>
              <a:t>Kép feldolgozása:</a:t>
            </a:r>
            <a:endParaRPr/>
          </a:p>
          <a:p>
            <a:pPr indent="-320040" lvl="0" marL="9144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hu-HU"/>
              <a:t>A kép szürkeárnyalatossá alakítása</a:t>
            </a:r>
            <a:endParaRPr/>
          </a:p>
          <a:p>
            <a:pPr indent="-320040" lvl="0" marL="9144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hu-HU"/>
              <a:t>Kép elmosása</a:t>
            </a:r>
            <a:endParaRPr/>
          </a:p>
          <a:p>
            <a:pPr indent="-320040" lvl="0" marL="9144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hu-HU"/>
              <a:t>Élek kiemelése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hu-HU"/>
              <a:t>Kontúrok keresése:</a:t>
            </a:r>
            <a:endParaRPr/>
          </a:p>
          <a:p>
            <a:pPr indent="-320040" lvl="0" marL="9144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hu-HU"/>
              <a:t>Az összes kontúr kikeresése</a:t>
            </a:r>
            <a:endParaRPr/>
          </a:p>
          <a:p>
            <a:pPr indent="-320040" lvl="0" marL="9144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hu-HU"/>
              <a:t>A négyzet alakú kontúrok kiválogatása</a:t>
            </a:r>
            <a:endParaRPr/>
          </a:p>
          <a:p>
            <a:pPr indent="-320040" lvl="0" marL="9144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hu-HU"/>
              <a:t>A legnagyobb kontúr kiválasztása</a:t>
            </a:r>
            <a:endParaRPr/>
          </a:p>
        </p:txBody>
      </p:sp>
      <p:pic>
        <p:nvPicPr>
          <p:cNvPr id="171" name="Google Shape;171;p5" title="Képernyőkép 2025-04-01 11425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014" y="609600"/>
            <a:ext cx="2009775" cy="255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2" name="Google Shape;172;p5" title="Képernyőkép 2025-04-01 11441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3575" y="1930397"/>
            <a:ext cx="2009775" cy="247567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3" name="Google Shape;173;p5" title="Képernyőkép 2025-04-01 114530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2025" y="3335501"/>
            <a:ext cx="2009775" cy="27058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7490eb263_0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/>
              <a:t>A kód felépítése</a:t>
            </a:r>
            <a:endParaRPr/>
          </a:p>
        </p:txBody>
      </p:sp>
      <p:sp>
        <p:nvSpPr>
          <p:cNvPr id="179" name="Google Shape;179;g347490eb263_0_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AutoNum type="arabicPeriod" startAt="4"/>
            </a:pPr>
            <a:r>
              <a:rPr lang="hu-HU"/>
              <a:t>Perspektíva korrekció:</a:t>
            </a:r>
            <a:endParaRPr/>
          </a:p>
          <a:p>
            <a:pPr indent="-320040" lvl="0" marL="9144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hu-HU"/>
              <a:t>A kontúr téglalapra vetítése</a:t>
            </a:r>
            <a:endParaRPr/>
          </a:p>
          <a:p>
            <a:pPr indent="-320040" lvl="0" marL="9144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hu-HU"/>
              <a:t>A kép levágása és átméretezése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AutoNum type="arabicPeriod" startAt="4"/>
            </a:pPr>
            <a:r>
              <a:rPr lang="hu-HU"/>
              <a:t>Képek összeillesztése:</a:t>
            </a:r>
            <a:endParaRPr/>
          </a:p>
          <a:p>
            <a:pPr indent="-320040" lvl="0" marL="9144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hu-HU"/>
              <a:t>A képek kombinálása</a:t>
            </a:r>
            <a:endParaRPr/>
          </a:p>
          <a:p>
            <a:pPr indent="-320040" lvl="0" marL="9144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hu-HU"/>
              <a:t>A különböző képek megjelenítése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AutoNum type="arabicPeriod" startAt="4"/>
            </a:pPr>
            <a:r>
              <a:rPr lang="hu-HU"/>
              <a:t>A képek folyamatos feldolgozása:</a:t>
            </a:r>
            <a:endParaRPr/>
          </a:p>
          <a:p>
            <a:pPr indent="-320040" lvl="0" marL="9144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hu-HU"/>
              <a:t>A kamera képeinek folyamatos olvasása</a:t>
            </a:r>
            <a:endParaRPr/>
          </a:p>
          <a:p>
            <a:pPr indent="-320040" lvl="0" marL="9144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hu-HU"/>
              <a:t>Minden kép feldolgozása</a:t>
            </a:r>
            <a:endParaRPr/>
          </a:p>
          <a:p>
            <a:pPr indent="-320040" lvl="0" marL="9144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hu-HU"/>
              <a:t>A program ‘q’ billentyű lenyomásáig fut</a:t>
            </a:r>
            <a:endParaRPr/>
          </a:p>
        </p:txBody>
      </p:sp>
      <p:pic>
        <p:nvPicPr>
          <p:cNvPr id="180" name="Google Shape;180;g347490eb263_0_0" title="Képernyőkép 2025-04-01 11533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052" y="3636338"/>
            <a:ext cx="1781600" cy="19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347490eb263_0_0" title="Képernyőkép 2025-04-01 11535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800" y="3636350"/>
            <a:ext cx="1771301" cy="19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347490eb263_0_0" title="Képernyőkép 2025-04-01 114530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4050" y="1103100"/>
            <a:ext cx="1781600" cy="2398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34f6601d9_0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A kód tesztelése</a:t>
            </a:r>
            <a:endParaRPr/>
          </a:p>
        </p:txBody>
      </p:sp>
      <p:sp>
        <p:nvSpPr>
          <p:cNvPr id="188" name="Google Shape;188;g3434f6601d9_0_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A kód tesztelése kamerával:</a:t>
            </a:r>
            <a:endParaRPr/>
          </a:p>
        </p:txBody>
      </p:sp>
      <p:pic>
        <p:nvPicPr>
          <p:cNvPr id="189" name="Google Shape;189;g3434f6601d9_0_0" title="Képernyőkép 2025-04-01 1157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34" y="2890475"/>
            <a:ext cx="2613066" cy="2421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0" name="Google Shape;190;g3434f6601d9_0_0" title="Képernyőkép 2025-04-01 11585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4864" y="3029449"/>
            <a:ext cx="2861725" cy="2143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1" name="Google Shape;191;g3434f6601d9_0_0" title="Képernyőkép 2025-04-01 12010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1075" y="2939888"/>
            <a:ext cx="3075674" cy="2322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menzió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2025-03-25T09:57:49Z</dcterms:created>
  <dc:creator>Potyondi Zsombor</dc:creator>
</cp:coreProperties>
</file>