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5019D-E129-49C5-AB6B-77CDACD6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8B09BB-6D49-4674-84C2-A8057B8B7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B0F755-E541-4A33-BAFF-0ED2192E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FA6E90-DCCF-4BFC-857A-53659073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9F977-2E20-44E8-A969-F1B96377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C4D147-7E93-4559-A28C-DEB7AAAC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173363-FFDA-4D86-AECF-BCB34730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761BF-05DD-4DF7-9F1C-C9ACB978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E4078B-A6CA-4907-A4B4-1974E8AC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685935-C57E-4E20-9850-1383E85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0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E1D942E-49E7-483A-90E5-D888BB562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F35DFA-0659-4FF0-B0BC-E0532E573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B748D0-FB94-4E85-AC06-54770462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D173DC-32C0-4D82-870F-DF08882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4AF718-E8BD-4135-8C0B-DF7DE98E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8E2794-544F-42CB-8FB0-721EAD1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D20363-EBA7-4E59-8F3A-C84FA177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902E27-F20B-49B1-915E-CE1D0AA3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D34E45-0D21-4154-9F86-32F2A67F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EFEB3A-4851-46FE-A90A-3FBA8FDC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27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0907E-2617-4867-87B1-E5A652EC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11ECFC-D2FC-4536-9FDF-8E361E02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51DA2F-47C3-4584-A694-255693DC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C74AFD-506D-46CB-BAE4-ED7A3BA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DD7E91-167F-4AA9-98EE-9A8FE6AD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2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0B5BA-645C-4C34-ACB1-ED2A3BB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32AB60-0DDA-4459-B8F3-2EBFE4538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7EC897-D64D-4C5E-9258-88281C0B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028182-A8CF-47A9-939A-5F374607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15950F-1C6C-46E9-B5B4-5AE99F7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726993-15CD-4E71-ABAD-EDA5011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52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555B3-CCEB-4776-9EAD-9CF1A059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03B4CA-2962-4631-BE1C-0577CFF5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7C49645-F999-47D1-B2C0-E2E69FEE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8265DFE-8074-495C-BA38-38965859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AF0A25-32F2-4675-8B60-1EFD671C3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E24AA1-C15A-4148-981C-A747A294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BA7E5AF-98E6-403C-B26C-79C4844D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1A479B9-C9A0-4D24-AB9F-235BC0FF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5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27C7D0-8AFE-4644-A832-BC03B160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B674F7-5D8A-44DB-B4BF-C4CC00DD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E569126-7F4D-4972-A055-8F02168C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838702-D6B0-4230-AB9E-E5BB0CB3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7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B483D4A-E4C6-4F75-B521-9164A857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5FA0BDC-AFF4-490F-9D51-E3D4B45D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012BA2-6146-4846-B129-44B95F30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88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7E71AB-F1A3-4AF5-AA55-72DBED13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610B6B-AE59-4063-A4A0-F9342EF5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965C08-E242-40FC-8ED8-BF856C02B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C6E221-5042-4C16-B63C-32BC0000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3553CC-DC9C-42C7-A209-A5D3B30F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695CAF-2DA1-4BF7-8B54-14C0DEF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6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44D3C3-8693-4C0F-A73C-D1A5A974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8267887-CC94-46E3-8F24-0316F229A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360341-81FF-4452-A314-2141B03BA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420FDCB-3ECB-4846-91CA-931E15A7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C132A6-9D3A-48FD-99DF-6D3870EB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A2F9EB-48F1-4CDE-9872-30FAA377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79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76DFA54-BF4C-4E06-BD70-D4B90A7B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F72552-0E20-4FE7-813D-E68257E9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7AA786-940F-4342-A961-A20523F4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A5C-E740-4F41-8CB5-1729D57DABFA}" type="datetimeFigureOut">
              <a:rPr lang="hu-HU" smtClean="0"/>
              <a:t>2025.03.25.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4503FC-D93D-4D03-8155-9B658A44D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5809F2-B61B-41C3-946B-85215DCCF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2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>
            <a:extLst>
              <a:ext uri="{FF2B5EF4-FFF2-40B4-BE49-F238E27FC236}">
                <a16:creationId xmlns:a16="http://schemas.microsoft.com/office/drawing/2014/main" id="{6B33F5FD-9D27-4099-8B2A-C8F815840F25}"/>
              </a:ext>
            </a:extLst>
          </p:cNvPr>
          <p:cNvSpPr/>
          <p:nvPr/>
        </p:nvSpPr>
        <p:spPr>
          <a:xfrm>
            <a:off x="-1015261" y="-838200"/>
            <a:ext cx="13817600" cy="810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81F8554-2191-4EBD-93BE-F79905C06C8A}"/>
              </a:ext>
            </a:extLst>
          </p:cNvPr>
          <p:cNvSpPr/>
          <p:nvPr/>
        </p:nvSpPr>
        <p:spPr>
          <a:xfrm>
            <a:off x="408373" y="266330"/>
            <a:ext cx="11487705" cy="623212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EF9C4328-0F15-4090-A6C8-B3E5B8E4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6000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2" t="11201" r="4212" b="12090"/>
          <a:stretch>
            <a:fillRect/>
          </a:stretch>
        </p:blipFill>
        <p:spPr>
          <a:xfrm>
            <a:off x="532661" y="359546"/>
            <a:ext cx="11250967" cy="6041254"/>
          </a:xfrm>
          <a:custGeom>
            <a:avLst/>
            <a:gdLst>
              <a:gd name="connsiteX0" fmla="*/ 1006896 w 11250967"/>
              <a:gd name="connsiteY0" fmla="*/ 0 h 6041254"/>
              <a:gd name="connsiteX1" fmla="*/ 10244071 w 11250967"/>
              <a:gd name="connsiteY1" fmla="*/ 0 h 6041254"/>
              <a:gd name="connsiteX2" fmla="*/ 11250967 w 11250967"/>
              <a:gd name="connsiteY2" fmla="*/ 1006896 h 6041254"/>
              <a:gd name="connsiteX3" fmla="*/ 11250967 w 11250967"/>
              <a:gd name="connsiteY3" fmla="*/ 5034358 h 6041254"/>
              <a:gd name="connsiteX4" fmla="*/ 10244071 w 11250967"/>
              <a:gd name="connsiteY4" fmla="*/ 6041254 h 6041254"/>
              <a:gd name="connsiteX5" fmla="*/ 1006896 w 11250967"/>
              <a:gd name="connsiteY5" fmla="*/ 6041254 h 6041254"/>
              <a:gd name="connsiteX6" fmla="*/ 0 w 11250967"/>
              <a:gd name="connsiteY6" fmla="*/ 5034358 h 6041254"/>
              <a:gd name="connsiteX7" fmla="*/ 0 w 11250967"/>
              <a:gd name="connsiteY7" fmla="*/ 1006896 h 6041254"/>
              <a:gd name="connsiteX8" fmla="*/ 1006896 w 11250967"/>
              <a:gd name="connsiteY8" fmla="*/ 0 h 604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0967" h="6041254">
                <a:moveTo>
                  <a:pt x="1006896" y="0"/>
                </a:moveTo>
                <a:lnTo>
                  <a:pt x="10244071" y="0"/>
                </a:lnTo>
                <a:cubicBezTo>
                  <a:pt x="10800164" y="0"/>
                  <a:pt x="11250967" y="450803"/>
                  <a:pt x="11250967" y="1006896"/>
                </a:cubicBezTo>
                <a:lnTo>
                  <a:pt x="11250967" y="5034358"/>
                </a:lnTo>
                <a:cubicBezTo>
                  <a:pt x="11250967" y="5590451"/>
                  <a:pt x="10800164" y="6041254"/>
                  <a:pt x="10244071" y="6041254"/>
                </a:cubicBezTo>
                <a:lnTo>
                  <a:pt x="1006896" y="6041254"/>
                </a:lnTo>
                <a:cubicBezTo>
                  <a:pt x="450803" y="6041254"/>
                  <a:pt x="0" y="5590451"/>
                  <a:pt x="0" y="5034358"/>
                </a:cubicBezTo>
                <a:lnTo>
                  <a:pt x="0" y="1006896"/>
                </a:lnTo>
                <a:cubicBezTo>
                  <a:pt x="0" y="450803"/>
                  <a:pt x="450803" y="0"/>
                  <a:pt x="1006896" y="0"/>
                </a:cubicBezTo>
                <a:close/>
              </a:path>
            </a:pathLst>
          </a:custGeom>
          <a:noFill/>
        </p:spPr>
      </p:pic>
      <p:sp>
        <p:nvSpPr>
          <p:cNvPr id="9" name="Ellipszis 8">
            <a:extLst>
              <a:ext uri="{FF2B5EF4-FFF2-40B4-BE49-F238E27FC236}">
                <a16:creationId xmlns:a16="http://schemas.microsoft.com/office/drawing/2014/main" id="{8E8ABBB3-268D-459B-983F-B22F975944BE}"/>
              </a:ext>
            </a:extLst>
          </p:cNvPr>
          <p:cNvSpPr/>
          <p:nvPr/>
        </p:nvSpPr>
        <p:spPr>
          <a:xfrm>
            <a:off x="4030463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AC5AB112-975E-4120-ABE7-E8CB0A7B44A3}"/>
              </a:ext>
            </a:extLst>
          </p:cNvPr>
          <p:cNvSpPr/>
          <p:nvPr/>
        </p:nvSpPr>
        <p:spPr>
          <a:xfrm>
            <a:off x="7575612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945023A-5111-486D-AD65-78CBB2BB54EF}"/>
              </a:ext>
            </a:extLst>
          </p:cNvPr>
          <p:cNvSpPr txBox="1"/>
          <p:nvPr/>
        </p:nvSpPr>
        <p:spPr>
          <a:xfrm>
            <a:off x="3429061" y="1406789"/>
            <a:ext cx="544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Rendszámtába felismerés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0BC1C9-C67B-40E1-BE91-08D09A504E46}"/>
              </a:ext>
            </a:extLst>
          </p:cNvPr>
          <p:cNvSpPr txBox="1"/>
          <p:nvPr/>
        </p:nvSpPr>
        <p:spPr>
          <a:xfrm>
            <a:off x="3485286" y="2114675"/>
            <a:ext cx="54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Készítette</a:t>
            </a:r>
          </a:p>
          <a:p>
            <a:pPr algn="ctr"/>
            <a:r>
              <a:rPr lang="hu-HU" sz="2400" dirty="0"/>
              <a:t>Lengyel Dániel</a:t>
            </a:r>
          </a:p>
        </p:txBody>
      </p:sp>
    </p:spTree>
    <p:extLst>
      <p:ext uri="{BB962C8B-B14F-4D97-AF65-F5344CB8AC3E}">
        <p14:creationId xmlns:p14="http://schemas.microsoft.com/office/powerpoint/2010/main" val="371871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41DAE-080A-4366-BCD3-5ABCC780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6C9D5F-DDBB-4AE9-8C14-9E086E7FB72A}"/>
              </a:ext>
            </a:extLst>
          </p:cNvPr>
          <p:cNvSpPr/>
          <p:nvPr/>
        </p:nvSpPr>
        <p:spPr>
          <a:xfrm>
            <a:off x="-1015261" y="-838200"/>
            <a:ext cx="13817600" cy="810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AC2BE8B-C0CB-4D43-ACA1-379A040DADE7}"/>
              </a:ext>
            </a:extLst>
          </p:cNvPr>
          <p:cNvSpPr/>
          <p:nvPr/>
        </p:nvSpPr>
        <p:spPr>
          <a:xfrm>
            <a:off x="408373" y="266330"/>
            <a:ext cx="11487705" cy="623212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0C6F12-CF2D-4497-9988-50C51A80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6000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2" t="11201" r="4212" b="12090"/>
          <a:stretch>
            <a:fillRect/>
          </a:stretch>
        </p:blipFill>
        <p:spPr>
          <a:xfrm>
            <a:off x="532661" y="359546"/>
            <a:ext cx="11250967" cy="6041254"/>
          </a:xfrm>
          <a:custGeom>
            <a:avLst/>
            <a:gdLst>
              <a:gd name="connsiteX0" fmla="*/ 1006896 w 11250967"/>
              <a:gd name="connsiteY0" fmla="*/ 0 h 6041254"/>
              <a:gd name="connsiteX1" fmla="*/ 10244071 w 11250967"/>
              <a:gd name="connsiteY1" fmla="*/ 0 h 6041254"/>
              <a:gd name="connsiteX2" fmla="*/ 11250967 w 11250967"/>
              <a:gd name="connsiteY2" fmla="*/ 1006896 h 6041254"/>
              <a:gd name="connsiteX3" fmla="*/ 11250967 w 11250967"/>
              <a:gd name="connsiteY3" fmla="*/ 5034358 h 6041254"/>
              <a:gd name="connsiteX4" fmla="*/ 10244071 w 11250967"/>
              <a:gd name="connsiteY4" fmla="*/ 6041254 h 6041254"/>
              <a:gd name="connsiteX5" fmla="*/ 1006896 w 11250967"/>
              <a:gd name="connsiteY5" fmla="*/ 6041254 h 6041254"/>
              <a:gd name="connsiteX6" fmla="*/ 0 w 11250967"/>
              <a:gd name="connsiteY6" fmla="*/ 5034358 h 6041254"/>
              <a:gd name="connsiteX7" fmla="*/ 0 w 11250967"/>
              <a:gd name="connsiteY7" fmla="*/ 1006896 h 6041254"/>
              <a:gd name="connsiteX8" fmla="*/ 1006896 w 11250967"/>
              <a:gd name="connsiteY8" fmla="*/ 0 h 604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0967" h="6041254">
                <a:moveTo>
                  <a:pt x="1006896" y="0"/>
                </a:moveTo>
                <a:lnTo>
                  <a:pt x="10244071" y="0"/>
                </a:lnTo>
                <a:cubicBezTo>
                  <a:pt x="10800164" y="0"/>
                  <a:pt x="11250967" y="450803"/>
                  <a:pt x="11250967" y="1006896"/>
                </a:cubicBezTo>
                <a:lnTo>
                  <a:pt x="11250967" y="5034358"/>
                </a:lnTo>
                <a:cubicBezTo>
                  <a:pt x="11250967" y="5590451"/>
                  <a:pt x="10800164" y="6041254"/>
                  <a:pt x="10244071" y="6041254"/>
                </a:cubicBezTo>
                <a:lnTo>
                  <a:pt x="1006896" y="6041254"/>
                </a:lnTo>
                <a:cubicBezTo>
                  <a:pt x="450803" y="6041254"/>
                  <a:pt x="0" y="5590451"/>
                  <a:pt x="0" y="5034358"/>
                </a:cubicBezTo>
                <a:lnTo>
                  <a:pt x="0" y="1006896"/>
                </a:lnTo>
                <a:cubicBezTo>
                  <a:pt x="0" y="450803"/>
                  <a:pt x="450803" y="0"/>
                  <a:pt x="1006896" y="0"/>
                </a:cubicBezTo>
                <a:close/>
              </a:path>
            </a:pathLst>
          </a:custGeom>
          <a:noFill/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503A4238-87FC-42C6-94C3-86D3EA2CD37F}"/>
              </a:ext>
            </a:extLst>
          </p:cNvPr>
          <p:cNvSpPr/>
          <p:nvPr/>
        </p:nvSpPr>
        <p:spPr>
          <a:xfrm>
            <a:off x="4030463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DDA26810-5E99-4A11-950F-7DCA53D5F816}"/>
              </a:ext>
            </a:extLst>
          </p:cNvPr>
          <p:cNvSpPr/>
          <p:nvPr/>
        </p:nvSpPr>
        <p:spPr>
          <a:xfrm>
            <a:off x="7575612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E6136B2-3AE3-4EF6-8651-CF55A75C06CB}"/>
              </a:ext>
            </a:extLst>
          </p:cNvPr>
          <p:cNvSpPr txBox="1"/>
          <p:nvPr/>
        </p:nvSpPr>
        <p:spPr>
          <a:xfrm>
            <a:off x="3372836" y="915310"/>
            <a:ext cx="544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Tartalom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3F4C751-A6D6-4793-B31C-622A2B8A4E66}"/>
              </a:ext>
            </a:extLst>
          </p:cNvPr>
          <p:cNvSpPr txBox="1"/>
          <p:nvPr/>
        </p:nvSpPr>
        <p:spPr>
          <a:xfrm>
            <a:off x="4421081" y="1690688"/>
            <a:ext cx="374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hu-HU" dirty="0"/>
              <a:t>Feladatkiosztás</a:t>
            </a:r>
          </a:p>
          <a:p>
            <a:pPr marL="400050" indent="-400050">
              <a:buAutoNum type="romanUcPeriod"/>
            </a:pPr>
            <a:r>
              <a:rPr lang="hu-HU" dirty="0"/>
              <a:t>Projektmenedzser eszköz</a:t>
            </a:r>
          </a:p>
          <a:p>
            <a:pPr marL="400050" indent="-400050">
              <a:buAutoNum type="romanUcPeriod"/>
            </a:pPr>
            <a:r>
              <a:rPr lang="hu-HU" dirty="0"/>
              <a:t>Programozás eszközei</a:t>
            </a:r>
          </a:p>
          <a:p>
            <a:pPr marL="400050" indent="-400050">
              <a:buAutoNum type="romanUcPeriod"/>
            </a:pPr>
            <a:r>
              <a:rPr lang="hu-HU" dirty="0"/>
              <a:t>A kód felépítése</a:t>
            </a:r>
          </a:p>
          <a:p>
            <a:pPr marL="400050" indent="-400050">
              <a:buAutoNum type="romanUcPeriod"/>
            </a:pPr>
            <a:r>
              <a:rPr lang="hu-HU" dirty="0"/>
              <a:t>A kód tesztelése</a:t>
            </a:r>
          </a:p>
          <a:p>
            <a:pPr marL="400050" indent="-400050">
              <a:buAutoNum type="romanUcPeriod"/>
            </a:pPr>
            <a:r>
              <a:rPr lang="hu-HU" dirty="0"/>
              <a:t>A program bemutatása</a:t>
            </a:r>
          </a:p>
          <a:p>
            <a:pPr marL="400050" indent="-400050"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41DAE-080A-4366-BCD3-5ABCC780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6C9D5F-DDBB-4AE9-8C14-9E086E7FB72A}"/>
              </a:ext>
            </a:extLst>
          </p:cNvPr>
          <p:cNvSpPr/>
          <p:nvPr/>
        </p:nvSpPr>
        <p:spPr>
          <a:xfrm>
            <a:off x="-1015261" y="-838200"/>
            <a:ext cx="13817600" cy="810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AC2BE8B-C0CB-4D43-ACA1-379A040DADE7}"/>
              </a:ext>
            </a:extLst>
          </p:cNvPr>
          <p:cNvSpPr/>
          <p:nvPr/>
        </p:nvSpPr>
        <p:spPr>
          <a:xfrm>
            <a:off x="408373" y="266330"/>
            <a:ext cx="11487705" cy="623212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0C6F12-CF2D-4497-9988-50C51A80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6000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2" t="11201" r="4212" b="12090"/>
          <a:stretch>
            <a:fillRect/>
          </a:stretch>
        </p:blipFill>
        <p:spPr>
          <a:xfrm>
            <a:off x="532661" y="359546"/>
            <a:ext cx="11250967" cy="6041254"/>
          </a:xfrm>
          <a:custGeom>
            <a:avLst/>
            <a:gdLst>
              <a:gd name="connsiteX0" fmla="*/ 1006896 w 11250967"/>
              <a:gd name="connsiteY0" fmla="*/ 0 h 6041254"/>
              <a:gd name="connsiteX1" fmla="*/ 10244071 w 11250967"/>
              <a:gd name="connsiteY1" fmla="*/ 0 h 6041254"/>
              <a:gd name="connsiteX2" fmla="*/ 11250967 w 11250967"/>
              <a:gd name="connsiteY2" fmla="*/ 1006896 h 6041254"/>
              <a:gd name="connsiteX3" fmla="*/ 11250967 w 11250967"/>
              <a:gd name="connsiteY3" fmla="*/ 5034358 h 6041254"/>
              <a:gd name="connsiteX4" fmla="*/ 10244071 w 11250967"/>
              <a:gd name="connsiteY4" fmla="*/ 6041254 h 6041254"/>
              <a:gd name="connsiteX5" fmla="*/ 1006896 w 11250967"/>
              <a:gd name="connsiteY5" fmla="*/ 6041254 h 6041254"/>
              <a:gd name="connsiteX6" fmla="*/ 0 w 11250967"/>
              <a:gd name="connsiteY6" fmla="*/ 5034358 h 6041254"/>
              <a:gd name="connsiteX7" fmla="*/ 0 w 11250967"/>
              <a:gd name="connsiteY7" fmla="*/ 1006896 h 6041254"/>
              <a:gd name="connsiteX8" fmla="*/ 1006896 w 11250967"/>
              <a:gd name="connsiteY8" fmla="*/ 0 h 604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0967" h="6041254">
                <a:moveTo>
                  <a:pt x="1006896" y="0"/>
                </a:moveTo>
                <a:lnTo>
                  <a:pt x="10244071" y="0"/>
                </a:lnTo>
                <a:cubicBezTo>
                  <a:pt x="10800164" y="0"/>
                  <a:pt x="11250967" y="450803"/>
                  <a:pt x="11250967" y="1006896"/>
                </a:cubicBezTo>
                <a:lnTo>
                  <a:pt x="11250967" y="5034358"/>
                </a:lnTo>
                <a:cubicBezTo>
                  <a:pt x="11250967" y="5590451"/>
                  <a:pt x="10800164" y="6041254"/>
                  <a:pt x="10244071" y="6041254"/>
                </a:cubicBezTo>
                <a:lnTo>
                  <a:pt x="1006896" y="6041254"/>
                </a:lnTo>
                <a:cubicBezTo>
                  <a:pt x="450803" y="6041254"/>
                  <a:pt x="0" y="5590451"/>
                  <a:pt x="0" y="5034358"/>
                </a:cubicBezTo>
                <a:lnTo>
                  <a:pt x="0" y="1006896"/>
                </a:lnTo>
                <a:cubicBezTo>
                  <a:pt x="0" y="450803"/>
                  <a:pt x="450803" y="0"/>
                  <a:pt x="1006896" y="0"/>
                </a:cubicBezTo>
                <a:close/>
              </a:path>
            </a:pathLst>
          </a:custGeom>
          <a:noFill/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503A4238-87FC-42C6-94C3-86D3EA2CD37F}"/>
              </a:ext>
            </a:extLst>
          </p:cNvPr>
          <p:cNvSpPr/>
          <p:nvPr/>
        </p:nvSpPr>
        <p:spPr>
          <a:xfrm>
            <a:off x="4030463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DDA26810-5E99-4A11-950F-7DCA53D5F816}"/>
              </a:ext>
            </a:extLst>
          </p:cNvPr>
          <p:cNvSpPr/>
          <p:nvPr/>
        </p:nvSpPr>
        <p:spPr>
          <a:xfrm>
            <a:off x="7575612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80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41DAE-080A-4366-BCD3-5ABCC780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6C9D5F-DDBB-4AE9-8C14-9E086E7FB72A}"/>
              </a:ext>
            </a:extLst>
          </p:cNvPr>
          <p:cNvSpPr/>
          <p:nvPr/>
        </p:nvSpPr>
        <p:spPr>
          <a:xfrm>
            <a:off x="-1015261" y="-838200"/>
            <a:ext cx="13817600" cy="810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AC2BE8B-C0CB-4D43-ACA1-379A040DADE7}"/>
              </a:ext>
            </a:extLst>
          </p:cNvPr>
          <p:cNvSpPr/>
          <p:nvPr/>
        </p:nvSpPr>
        <p:spPr>
          <a:xfrm>
            <a:off x="408373" y="266330"/>
            <a:ext cx="11487705" cy="623212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0C6F12-CF2D-4497-9988-50C51A80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6000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2" t="11201" r="4212" b="12090"/>
          <a:stretch>
            <a:fillRect/>
          </a:stretch>
        </p:blipFill>
        <p:spPr>
          <a:xfrm>
            <a:off x="532661" y="359546"/>
            <a:ext cx="11250967" cy="6041254"/>
          </a:xfrm>
          <a:custGeom>
            <a:avLst/>
            <a:gdLst>
              <a:gd name="connsiteX0" fmla="*/ 1006896 w 11250967"/>
              <a:gd name="connsiteY0" fmla="*/ 0 h 6041254"/>
              <a:gd name="connsiteX1" fmla="*/ 10244071 w 11250967"/>
              <a:gd name="connsiteY1" fmla="*/ 0 h 6041254"/>
              <a:gd name="connsiteX2" fmla="*/ 11250967 w 11250967"/>
              <a:gd name="connsiteY2" fmla="*/ 1006896 h 6041254"/>
              <a:gd name="connsiteX3" fmla="*/ 11250967 w 11250967"/>
              <a:gd name="connsiteY3" fmla="*/ 5034358 h 6041254"/>
              <a:gd name="connsiteX4" fmla="*/ 10244071 w 11250967"/>
              <a:gd name="connsiteY4" fmla="*/ 6041254 h 6041254"/>
              <a:gd name="connsiteX5" fmla="*/ 1006896 w 11250967"/>
              <a:gd name="connsiteY5" fmla="*/ 6041254 h 6041254"/>
              <a:gd name="connsiteX6" fmla="*/ 0 w 11250967"/>
              <a:gd name="connsiteY6" fmla="*/ 5034358 h 6041254"/>
              <a:gd name="connsiteX7" fmla="*/ 0 w 11250967"/>
              <a:gd name="connsiteY7" fmla="*/ 1006896 h 6041254"/>
              <a:gd name="connsiteX8" fmla="*/ 1006896 w 11250967"/>
              <a:gd name="connsiteY8" fmla="*/ 0 h 604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0967" h="6041254">
                <a:moveTo>
                  <a:pt x="1006896" y="0"/>
                </a:moveTo>
                <a:lnTo>
                  <a:pt x="10244071" y="0"/>
                </a:lnTo>
                <a:cubicBezTo>
                  <a:pt x="10800164" y="0"/>
                  <a:pt x="11250967" y="450803"/>
                  <a:pt x="11250967" y="1006896"/>
                </a:cubicBezTo>
                <a:lnTo>
                  <a:pt x="11250967" y="5034358"/>
                </a:lnTo>
                <a:cubicBezTo>
                  <a:pt x="11250967" y="5590451"/>
                  <a:pt x="10800164" y="6041254"/>
                  <a:pt x="10244071" y="6041254"/>
                </a:cubicBezTo>
                <a:lnTo>
                  <a:pt x="1006896" y="6041254"/>
                </a:lnTo>
                <a:cubicBezTo>
                  <a:pt x="450803" y="6041254"/>
                  <a:pt x="0" y="5590451"/>
                  <a:pt x="0" y="5034358"/>
                </a:cubicBezTo>
                <a:lnTo>
                  <a:pt x="0" y="1006896"/>
                </a:lnTo>
                <a:cubicBezTo>
                  <a:pt x="0" y="450803"/>
                  <a:pt x="450803" y="0"/>
                  <a:pt x="1006896" y="0"/>
                </a:cubicBezTo>
                <a:close/>
              </a:path>
            </a:pathLst>
          </a:custGeom>
          <a:noFill/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503A4238-87FC-42C6-94C3-86D3EA2CD37F}"/>
              </a:ext>
            </a:extLst>
          </p:cNvPr>
          <p:cNvSpPr/>
          <p:nvPr/>
        </p:nvSpPr>
        <p:spPr>
          <a:xfrm>
            <a:off x="4030463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DDA26810-5E99-4A11-950F-7DCA53D5F816}"/>
              </a:ext>
            </a:extLst>
          </p:cNvPr>
          <p:cNvSpPr/>
          <p:nvPr/>
        </p:nvSpPr>
        <p:spPr>
          <a:xfrm>
            <a:off x="7575612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6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41DAE-080A-4366-BCD3-5ABCC780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6C9D5F-DDBB-4AE9-8C14-9E086E7FB72A}"/>
              </a:ext>
            </a:extLst>
          </p:cNvPr>
          <p:cNvSpPr/>
          <p:nvPr/>
        </p:nvSpPr>
        <p:spPr>
          <a:xfrm>
            <a:off x="-1015261" y="-838200"/>
            <a:ext cx="13817600" cy="810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AC2BE8B-C0CB-4D43-ACA1-379A040DADE7}"/>
              </a:ext>
            </a:extLst>
          </p:cNvPr>
          <p:cNvSpPr/>
          <p:nvPr/>
        </p:nvSpPr>
        <p:spPr>
          <a:xfrm>
            <a:off x="408373" y="266330"/>
            <a:ext cx="11487705" cy="623212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0C6F12-CF2D-4497-9988-50C51A80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6000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2" t="11201" r="4212" b="12090"/>
          <a:stretch>
            <a:fillRect/>
          </a:stretch>
        </p:blipFill>
        <p:spPr>
          <a:xfrm>
            <a:off x="532661" y="359546"/>
            <a:ext cx="11250967" cy="6041254"/>
          </a:xfrm>
          <a:custGeom>
            <a:avLst/>
            <a:gdLst>
              <a:gd name="connsiteX0" fmla="*/ 1006896 w 11250967"/>
              <a:gd name="connsiteY0" fmla="*/ 0 h 6041254"/>
              <a:gd name="connsiteX1" fmla="*/ 10244071 w 11250967"/>
              <a:gd name="connsiteY1" fmla="*/ 0 h 6041254"/>
              <a:gd name="connsiteX2" fmla="*/ 11250967 w 11250967"/>
              <a:gd name="connsiteY2" fmla="*/ 1006896 h 6041254"/>
              <a:gd name="connsiteX3" fmla="*/ 11250967 w 11250967"/>
              <a:gd name="connsiteY3" fmla="*/ 5034358 h 6041254"/>
              <a:gd name="connsiteX4" fmla="*/ 10244071 w 11250967"/>
              <a:gd name="connsiteY4" fmla="*/ 6041254 h 6041254"/>
              <a:gd name="connsiteX5" fmla="*/ 1006896 w 11250967"/>
              <a:gd name="connsiteY5" fmla="*/ 6041254 h 6041254"/>
              <a:gd name="connsiteX6" fmla="*/ 0 w 11250967"/>
              <a:gd name="connsiteY6" fmla="*/ 5034358 h 6041254"/>
              <a:gd name="connsiteX7" fmla="*/ 0 w 11250967"/>
              <a:gd name="connsiteY7" fmla="*/ 1006896 h 6041254"/>
              <a:gd name="connsiteX8" fmla="*/ 1006896 w 11250967"/>
              <a:gd name="connsiteY8" fmla="*/ 0 h 604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0967" h="6041254">
                <a:moveTo>
                  <a:pt x="1006896" y="0"/>
                </a:moveTo>
                <a:lnTo>
                  <a:pt x="10244071" y="0"/>
                </a:lnTo>
                <a:cubicBezTo>
                  <a:pt x="10800164" y="0"/>
                  <a:pt x="11250967" y="450803"/>
                  <a:pt x="11250967" y="1006896"/>
                </a:cubicBezTo>
                <a:lnTo>
                  <a:pt x="11250967" y="5034358"/>
                </a:lnTo>
                <a:cubicBezTo>
                  <a:pt x="11250967" y="5590451"/>
                  <a:pt x="10800164" y="6041254"/>
                  <a:pt x="10244071" y="6041254"/>
                </a:cubicBezTo>
                <a:lnTo>
                  <a:pt x="1006896" y="6041254"/>
                </a:lnTo>
                <a:cubicBezTo>
                  <a:pt x="450803" y="6041254"/>
                  <a:pt x="0" y="5590451"/>
                  <a:pt x="0" y="5034358"/>
                </a:cubicBezTo>
                <a:lnTo>
                  <a:pt x="0" y="1006896"/>
                </a:lnTo>
                <a:cubicBezTo>
                  <a:pt x="0" y="450803"/>
                  <a:pt x="450803" y="0"/>
                  <a:pt x="1006896" y="0"/>
                </a:cubicBezTo>
                <a:close/>
              </a:path>
            </a:pathLst>
          </a:custGeom>
          <a:noFill/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503A4238-87FC-42C6-94C3-86D3EA2CD37F}"/>
              </a:ext>
            </a:extLst>
          </p:cNvPr>
          <p:cNvSpPr/>
          <p:nvPr/>
        </p:nvSpPr>
        <p:spPr>
          <a:xfrm>
            <a:off x="4030463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DDA26810-5E99-4A11-950F-7DCA53D5F816}"/>
              </a:ext>
            </a:extLst>
          </p:cNvPr>
          <p:cNvSpPr/>
          <p:nvPr/>
        </p:nvSpPr>
        <p:spPr>
          <a:xfrm>
            <a:off x="7575612" y="457201"/>
            <a:ext cx="390618" cy="390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294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Lengyel Dániel</dc:creator>
  <cp:lastModifiedBy>Lengyel Dániel</cp:lastModifiedBy>
  <cp:revision>5</cp:revision>
  <dcterms:created xsi:type="dcterms:W3CDTF">2025-03-18T11:05:52Z</dcterms:created>
  <dcterms:modified xsi:type="dcterms:W3CDTF">2025-03-25T09:59:39Z</dcterms:modified>
</cp:coreProperties>
</file>