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0F97A5C-E740-4F41-8CB5-1729D57DABFA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992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648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F97A5C-E740-4F41-8CB5-1729D57DABFA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909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F97A5C-E740-4F41-8CB5-1729D57DABFA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0970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F97A5C-E740-4F41-8CB5-1729D57DABFA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5364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566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6117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4396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F97A5C-E740-4F41-8CB5-1729D57DABFA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871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810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F97A5C-E740-4F41-8CB5-1729D57DABFA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047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284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259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83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131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216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91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97A5C-E740-4F41-8CB5-1729D57DABFA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8548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zövegdoboz 19">
            <a:extLst>
              <a:ext uri="{FF2B5EF4-FFF2-40B4-BE49-F238E27FC236}">
                <a16:creationId xmlns:a16="http://schemas.microsoft.com/office/drawing/2014/main" id="{3945023A-5111-486D-AD65-78CBB2BB54EF}"/>
              </a:ext>
            </a:extLst>
          </p:cNvPr>
          <p:cNvSpPr txBox="1"/>
          <p:nvPr/>
        </p:nvSpPr>
        <p:spPr>
          <a:xfrm>
            <a:off x="3429061" y="1406789"/>
            <a:ext cx="5446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/>
              <a:t>Rendszámtába felismerés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8A0BC1C9-C67B-40E1-BE91-08D09A504E46}"/>
              </a:ext>
            </a:extLst>
          </p:cNvPr>
          <p:cNvSpPr txBox="1"/>
          <p:nvPr/>
        </p:nvSpPr>
        <p:spPr>
          <a:xfrm>
            <a:off x="2073736" y="3013501"/>
            <a:ext cx="5446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Készítette</a:t>
            </a:r>
          </a:p>
          <a:p>
            <a:pPr algn="ctr"/>
            <a:r>
              <a:rPr lang="hu-HU" sz="2400" dirty="0"/>
              <a:t>Lengyel Dániel</a:t>
            </a:r>
          </a:p>
        </p:txBody>
      </p:sp>
    </p:spTree>
    <p:extLst>
      <p:ext uri="{BB962C8B-B14F-4D97-AF65-F5344CB8AC3E}">
        <p14:creationId xmlns:p14="http://schemas.microsoft.com/office/powerpoint/2010/main" val="3718716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Tartalom</a:t>
            </a:r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985D123F-7ADC-465A-AC20-8E91EC8C1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52" y="1109663"/>
            <a:ext cx="581025" cy="581025"/>
          </a:xfr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A3F4C751-A6D6-4793-B31C-622A2B8A4E66}"/>
              </a:ext>
            </a:extLst>
          </p:cNvPr>
          <p:cNvSpPr txBox="1"/>
          <p:nvPr/>
        </p:nvSpPr>
        <p:spPr>
          <a:xfrm>
            <a:off x="4421081" y="1690688"/>
            <a:ext cx="3745019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AutoNum type="romanUcPeriod"/>
            </a:pPr>
            <a:r>
              <a:rPr lang="hu-HU" dirty="0"/>
              <a:t>Feladatkiosztás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hu-HU" dirty="0"/>
              <a:t>Projektmenedzser eszköz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hu-HU" dirty="0"/>
              <a:t>A kód felépítése I.</a:t>
            </a:r>
          </a:p>
          <a:p>
            <a:pPr marL="400050" indent="-400050">
              <a:lnSpc>
                <a:spcPct val="150000"/>
              </a:lnSpc>
              <a:buFontTx/>
              <a:buAutoNum type="romanUcPeriod"/>
            </a:pPr>
            <a:r>
              <a:rPr lang="hu-HU" dirty="0"/>
              <a:t>A kód felépítése II.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hu-HU" dirty="0"/>
              <a:t>A program bemutatása</a:t>
            </a:r>
          </a:p>
          <a:p>
            <a:pPr marL="400050" indent="-400050">
              <a:buAutoNum type="romanUcPeriod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1334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Feladatkiosztás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104ACA0F-38B4-491D-96FE-5C6F955A5D78}"/>
              </a:ext>
            </a:extLst>
          </p:cNvPr>
          <p:cNvSpPr txBox="1"/>
          <p:nvPr/>
        </p:nvSpPr>
        <p:spPr>
          <a:xfrm>
            <a:off x="2163437" y="2232319"/>
            <a:ext cx="6534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hu-HU" sz="2000" dirty="0"/>
              <a:t>Komjáti Gábor – kamerás rajzolás</a:t>
            </a:r>
          </a:p>
          <a:p>
            <a:pPr marL="342900" indent="-342900">
              <a:buFontTx/>
              <a:buChar char="-"/>
            </a:pPr>
            <a:r>
              <a:rPr lang="hu-HU" sz="2000" dirty="0"/>
              <a:t>Potyondi Zsombor – Okirat szkenner</a:t>
            </a:r>
          </a:p>
          <a:p>
            <a:pPr marL="342900" indent="-342900">
              <a:buFontTx/>
              <a:buChar char="-"/>
            </a:pPr>
            <a:r>
              <a:rPr lang="hu-HU" sz="2000" dirty="0"/>
              <a:t>Lengyel Dániel – Rendszámtábla felismerés</a:t>
            </a:r>
          </a:p>
          <a:p>
            <a:pPr marL="342900" indent="-342900">
              <a:buFontTx/>
              <a:buChar char="-"/>
            </a:pPr>
            <a:endParaRPr lang="hu-HU" sz="2000" dirty="0"/>
          </a:p>
          <a:p>
            <a:pPr marL="342900" indent="-342900">
              <a:buFontTx/>
              <a:buChar char="-"/>
            </a:pPr>
            <a:endParaRPr lang="hu-HU" sz="2000" dirty="0"/>
          </a:p>
          <a:p>
            <a:pPr marL="342900" indent="-342900">
              <a:buFontTx/>
              <a:buChar char="-"/>
            </a:pPr>
            <a:endParaRPr lang="hu-HU" sz="2000" dirty="0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441416EB-4787-4EF5-93D3-1CFC43A9D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37" y="1083403"/>
            <a:ext cx="588642" cy="65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08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Projektmenedzser eszközök</a:t>
            </a:r>
            <a:br>
              <a:rPr lang="hu-HU" dirty="0"/>
            </a:br>
            <a:endParaRPr lang="hu-HU" dirty="0"/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7D5FF5AC-571F-4D4C-A9AA-29BF018D4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78" y="3746427"/>
            <a:ext cx="4867244" cy="2542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A60ADE00-0313-4B2D-B64D-F7AD5CB97F90}"/>
              </a:ext>
            </a:extLst>
          </p:cNvPr>
          <p:cNvSpPr txBox="1"/>
          <p:nvPr/>
        </p:nvSpPr>
        <p:spPr>
          <a:xfrm>
            <a:off x="4188088" y="1507328"/>
            <a:ext cx="37450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Projekt Menedzser eszköz: </a:t>
            </a:r>
            <a:r>
              <a:rPr lang="hu-HU" dirty="0" err="1"/>
              <a:t>Trello</a:t>
            </a:r>
            <a:endParaRPr lang="hu-HU" dirty="0"/>
          </a:p>
          <a:p>
            <a:pPr algn="ctr"/>
            <a:r>
              <a:rPr lang="hu-HU" dirty="0"/>
              <a:t>Programozói eszköz: </a:t>
            </a:r>
            <a:r>
              <a:rPr lang="hu-HU" dirty="0" err="1"/>
              <a:t>Pycharm</a:t>
            </a:r>
            <a:endParaRPr lang="hu-HU" dirty="0"/>
          </a:p>
          <a:p>
            <a:pPr algn="ctr"/>
            <a:r>
              <a:rPr lang="hu-HU" dirty="0"/>
              <a:t>Programozási nyelv: Python</a:t>
            </a:r>
          </a:p>
          <a:p>
            <a:pPr algn="ctr"/>
            <a:r>
              <a:rPr lang="hu-HU" dirty="0"/>
              <a:t>Forrás: Videó</a:t>
            </a:r>
          </a:p>
          <a:p>
            <a:pPr algn="ctr"/>
            <a:r>
              <a:rPr lang="hu-HU" dirty="0"/>
              <a:t>Felhasznált eszközök: Kamera, Képek</a:t>
            </a:r>
          </a:p>
          <a:p>
            <a:pPr algn="ctr"/>
            <a:r>
              <a:rPr lang="hu-HU" dirty="0"/>
              <a:t>Projekt feltöltése: </a:t>
            </a:r>
            <a:r>
              <a:rPr lang="hu-HU" dirty="0" err="1"/>
              <a:t>Github</a:t>
            </a:r>
            <a:endParaRPr lang="hu-HU" dirty="0"/>
          </a:p>
          <a:p>
            <a:endParaRPr lang="hu-HU" dirty="0"/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9E1E71A8-B818-41DC-A64E-2FACFDCE7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131" y="1547438"/>
            <a:ext cx="2609850" cy="1486274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EE1A1D7D-020C-4966-B43B-5C1F275414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887" y="3787430"/>
            <a:ext cx="2143125" cy="2143125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6957BD53-2E4A-403C-8D99-360DFC972B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53" y="1646436"/>
            <a:ext cx="2104731" cy="1549593"/>
          </a:xfrm>
          <a:prstGeom prst="rect">
            <a:avLst/>
          </a:prstGeom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4FBA8DEC-D372-4B08-B15C-327AE28DAC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143" y="5086354"/>
            <a:ext cx="1007273" cy="100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78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A kód felépítése I.</a:t>
            </a:r>
            <a:br>
              <a:rPr lang="hu-HU" dirty="0"/>
            </a:br>
            <a:endParaRPr lang="hu-HU" dirty="0"/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1C91F950-F11A-4909-8D74-98FAFDCE1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57424"/>
            <a:ext cx="8384043" cy="3400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4B735002-2845-4DF7-A5CB-89ED62F525FC}"/>
              </a:ext>
            </a:extLst>
          </p:cNvPr>
          <p:cNvSpPr txBox="1"/>
          <p:nvPr/>
        </p:nvSpPr>
        <p:spPr>
          <a:xfrm>
            <a:off x="9619206" y="2257424"/>
            <a:ext cx="1886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/>
              <a:t>Importálás</a:t>
            </a:r>
          </a:p>
          <a:p>
            <a:pPr marL="285750" indent="-285750">
              <a:buFontTx/>
              <a:buChar char="-"/>
            </a:pPr>
            <a:r>
              <a:rPr lang="hu-HU" dirty="0"/>
              <a:t>Kamera előkészítése</a:t>
            </a:r>
          </a:p>
          <a:p>
            <a:pPr marL="285750" indent="-285750">
              <a:buFontTx/>
              <a:buChar char="-"/>
            </a:pPr>
            <a:r>
              <a:rPr lang="hu-HU" dirty="0"/>
              <a:t>.</a:t>
            </a:r>
            <a:r>
              <a:rPr lang="hu-HU" dirty="0" err="1"/>
              <a:t>xml</a:t>
            </a:r>
            <a:r>
              <a:rPr lang="hu-HU" dirty="0"/>
              <a:t> betöltése</a:t>
            </a:r>
          </a:p>
          <a:p>
            <a:pPr marL="285750" indent="-285750">
              <a:buFontTx/>
              <a:buChar char="-"/>
            </a:pPr>
            <a:endParaRPr lang="hu-HU" dirty="0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8A77B9E7-415C-4004-96CE-C8F18808A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44" y="660478"/>
            <a:ext cx="886056" cy="88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42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Tartalom helye 15">
            <a:extLst>
              <a:ext uri="{FF2B5EF4-FFF2-40B4-BE49-F238E27FC236}">
                <a16:creationId xmlns:a16="http://schemas.microsoft.com/office/drawing/2014/main" id="{5276C5A2-E90D-4D5C-A86A-B1195EFBB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61" y="2209801"/>
            <a:ext cx="8407936" cy="39877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4B735002-2845-4DF7-A5CB-89ED62F525FC}"/>
              </a:ext>
            </a:extLst>
          </p:cNvPr>
          <p:cNvSpPr txBox="1"/>
          <p:nvPr/>
        </p:nvSpPr>
        <p:spPr>
          <a:xfrm>
            <a:off x="9297266" y="2135038"/>
            <a:ext cx="22089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/>
              <a:t>Beolvasás</a:t>
            </a:r>
          </a:p>
          <a:p>
            <a:pPr marL="285750" indent="-285750">
              <a:buFontTx/>
              <a:buChar char="-"/>
            </a:pPr>
            <a:r>
              <a:rPr lang="hu-HU" dirty="0"/>
              <a:t>Rendszámtábla keresés</a:t>
            </a:r>
          </a:p>
          <a:p>
            <a:pPr marL="285750" indent="-285750">
              <a:buFontTx/>
              <a:buChar char="-"/>
            </a:pPr>
            <a:r>
              <a:rPr lang="hu-HU" dirty="0"/>
              <a:t>Mentés</a:t>
            </a:r>
          </a:p>
          <a:p>
            <a:pPr marL="285750" indent="-285750">
              <a:buFontTx/>
              <a:buChar char="-"/>
            </a:pPr>
            <a:endParaRPr lang="hu-HU" dirty="0"/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6F88D2F2-D199-4E7B-BEA4-F6FCAA5B1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44" y="660478"/>
            <a:ext cx="886056" cy="886056"/>
          </a:xfrm>
          <a:prstGeom prst="rect">
            <a:avLst/>
          </a:prstGeom>
        </p:spPr>
      </p:pic>
      <p:sp>
        <p:nvSpPr>
          <p:cNvPr id="20" name="Cím 1">
            <a:extLst>
              <a:ext uri="{FF2B5EF4-FFF2-40B4-BE49-F238E27FC236}">
                <a16:creationId xmlns:a16="http://schemas.microsoft.com/office/drawing/2014/main" id="{B781D671-7D69-4A88-BAF3-D09A752F3918}"/>
              </a:ext>
            </a:extLst>
          </p:cNvPr>
          <p:cNvSpPr txBox="1">
            <a:spLocks/>
          </p:cNvSpPr>
          <p:nvPr/>
        </p:nvSpPr>
        <p:spPr>
          <a:xfrm>
            <a:off x="2895600" y="751244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dirty="0"/>
              <a:t>A kód felépítése I.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978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hu-HU" dirty="0"/>
              <a:t>A program bemutatása</a:t>
            </a:r>
          </a:p>
        </p:txBody>
      </p:sp>
      <p:pic>
        <p:nvPicPr>
          <p:cNvPr id="11" name="Tartalom helye 10">
            <a:extLst>
              <a:ext uri="{FF2B5EF4-FFF2-40B4-BE49-F238E27FC236}">
                <a16:creationId xmlns:a16="http://schemas.microsoft.com/office/drawing/2014/main" id="{0C45A768-198C-4DCD-88DE-7F437EC66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74" y="2307632"/>
            <a:ext cx="4810796" cy="3791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E685590E-221F-4404-AD86-F652661F2FD9}"/>
              </a:ext>
            </a:extLst>
          </p:cNvPr>
          <p:cNvSpPr txBox="1"/>
          <p:nvPr/>
        </p:nvSpPr>
        <p:spPr>
          <a:xfrm>
            <a:off x="6489577" y="2396971"/>
            <a:ext cx="3497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program képes:</a:t>
            </a:r>
          </a:p>
          <a:p>
            <a:pPr marL="285750" indent="-285750">
              <a:buFontTx/>
              <a:buChar char="-"/>
            </a:pPr>
            <a:r>
              <a:rPr lang="hu-HU" dirty="0"/>
              <a:t>Képről felismerni</a:t>
            </a:r>
          </a:p>
          <a:p>
            <a:pPr marL="285750" indent="-285750">
              <a:buFontTx/>
              <a:buChar char="-"/>
            </a:pPr>
            <a:r>
              <a:rPr lang="hu-HU" dirty="0"/>
              <a:t>Kameráról felismerni</a:t>
            </a:r>
          </a:p>
          <a:p>
            <a:pPr marL="285750" indent="-285750">
              <a:buFontTx/>
              <a:buChar char="-"/>
            </a:pPr>
            <a:r>
              <a:rPr lang="hu-HU" dirty="0"/>
              <a:t>Menteni</a:t>
            </a:r>
          </a:p>
          <a:p>
            <a:pPr marL="285750" indent="-285750">
              <a:buFontTx/>
              <a:buChar char="-"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C4E21BA-9A40-4332-A2AC-4D2DF935D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121" y="3874299"/>
            <a:ext cx="3500339" cy="27032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90592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093" y="2782486"/>
            <a:ext cx="8610600" cy="1293028"/>
          </a:xfrm>
        </p:spPr>
        <p:txBody>
          <a:bodyPr/>
          <a:lstStyle/>
          <a:p>
            <a:pPr algn="ctr"/>
            <a:r>
              <a:rPr lang="hu-HU" dirty="0"/>
              <a:t>Köszönöm a figyelmet</a:t>
            </a:r>
          </a:p>
        </p:txBody>
      </p:sp>
    </p:spTree>
    <p:extLst>
      <p:ext uri="{BB962C8B-B14F-4D97-AF65-F5344CB8AC3E}">
        <p14:creationId xmlns:p14="http://schemas.microsoft.com/office/powerpoint/2010/main" val="1766546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0</TotalTime>
  <Words>104</Words>
  <Application>Microsoft Office PowerPoint</Application>
  <PresentationFormat>Szélesvásznú</PresentationFormat>
  <Paragraphs>35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Kondenzcsík</vt:lpstr>
      <vt:lpstr>PowerPoint-bemutató</vt:lpstr>
      <vt:lpstr>Tartalom</vt:lpstr>
      <vt:lpstr>Feladatkiosztás</vt:lpstr>
      <vt:lpstr>Projektmenedzser eszközök </vt:lpstr>
      <vt:lpstr>A kód felépítése I. </vt:lpstr>
      <vt:lpstr>PowerPoint-bemutató</vt:lpstr>
      <vt:lpstr>A program bemutatása</vt:lpstr>
      <vt:lpstr>Köszönöm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Lengyel Dániel</dc:creator>
  <cp:lastModifiedBy>Lengyel Dániel</cp:lastModifiedBy>
  <cp:revision>18</cp:revision>
  <dcterms:created xsi:type="dcterms:W3CDTF">2025-03-18T11:05:52Z</dcterms:created>
  <dcterms:modified xsi:type="dcterms:W3CDTF">2025-04-01T10:18:14Z</dcterms:modified>
</cp:coreProperties>
</file>