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992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648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90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970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5364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566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6117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396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71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810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047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284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59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8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131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216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91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854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zövegdoboz 19">
            <a:extLst>
              <a:ext uri="{FF2B5EF4-FFF2-40B4-BE49-F238E27FC236}">
                <a16:creationId xmlns:a16="http://schemas.microsoft.com/office/drawing/2014/main" id="{3945023A-5111-486D-AD65-78CBB2BB54EF}"/>
              </a:ext>
            </a:extLst>
          </p:cNvPr>
          <p:cNvSpPr txBox="1"/>
          <p:nvPr/>
        </p:nvSpPr>
        <p:spPr>
          <a:xfrm>
            <a:off x="3429061" y="1406789"/>
            <a:ext cx="5446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err="1"/>
              <a:t>Number</a:t>
            </a:r>
            <a:r>
              <a:rPr lang="hu-HU" sz="4000" dirty="0"/>
              <a:t> </a:t>
            </a:r>
            <a:r>
              <a:rPr lang="hu-HU" sz="4000" dirty="0" err="1"/>
              <a:t>plate</a:t>
            </a:r>
            <a:r>
              <a:rPr lang="hu-HU" sz="4000" dirty="0"/>
              <a:t> </a:t>
            </a:r>
            <a:r>
              <a:rPr lang="hu-HU" sz="4000" dirty="0" err="1"/>
              <a:t>detector</a:t>
            </a:r>
            <a:endParaRPr lang="hu-HU" sz="4000" dirty="0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8A0BC1C9-C67B-40E1-BE91-08D09A504E46}"/>
              </a:ext>
            </a:extLst>
          </p:cNvPr>
          <p:cNvSpPr txBox="1"/>
          <p:nvPr/>
        </p:nvSpPr>
        <p:spPr>
          <a:xfrm>
            <a:off x="2073736" y="3013501"/>
            <a:ext cx="544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err="1"/>
              <a:t>Created</a:t>
            </a:r>
            <a:r>
              <a:rPr lang="hu-HU" sz="2400" dirty="0"/>
              <a:t> </a:t>
            </a:r>
            <a:r>
              <a:rPr lang="hu-HU" sz="2400" dirty="0" err="1"/>
              <a:t>by</a:t>
            </a:r>
            <a:endParaRPr lang="hu-HU" sz="2400" dirty="0"/>
          </a:p>
          <a:p>
            <a:pPr algn="ctr"/>
            <a:r>
              <a:rPr lang="hu-HU" sz="2400" dirty="0"/>
              <a:t>Lengyel Dániel</a:t>
            </a:r>
          </a:p>
        </p:txBody>
      </p:sp>
    </p:spTree>
    <p:extLst>
      <p:ext uri="{BB962C8B-B14F-4D97-AF65-F5344CB8AC3E}">
        <p14:creationId xmlns:p14="http://schemas.microsoft.com/office/powerpoint/2010/main" val="3718716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/>
              <a:t>Content</a:t>
            </a: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985D123F-7ADC-465A-AC20-8E91EC8C1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52" y="1109663"/>
            <a:ext cx="581025" cy="581025"/>
          </a:xfr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A3F4C751-A6D6-4793-B31C-622A2B8A4E66}"/>
              </a:ext>
            </a:extLst>
          </p:cNvPr>
          <p:cNvSpPr txBox="1"/>
          <p:nvPr/>
        </p:nvSpPr>
        <p:spPr>
          <a:xfrm>
            <a:off x="4421081" y="1690688"/>
            <a:ext cx="3745019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dirty="0"/>
              <a:t>Assignment of tasks</a:t>
            </a:r>
            <a:endParaRPr lang="hu-HU" dirty="0"/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dirty="0"/>
              <a:t>Project</a:t>
            </a:r>
            <a:r>
              <a:rPr lang="hu-HU" dirty="0"/>
              <a:t> </a:t>
            </a:r>
            <a:r>
              <a:rPr lang="en-US" dirty="0"/>
              <a:t>Manager</a:t>
            </a:r>
            <a:r>
              <a:rPr lang="hu-HU" dirty="0"/>
              <a:t> </a:t>
            </a:r>
            <a:r>
              <a:rPr lang="en-US" dirty="0"/>
              <a:t>Tool</a:t>
            </a:r>
            <a:r>
              <a:rPr lang="hu-HU" dirty="0"/>
              <a:t>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dirty="0"/>
              <a:t>Structure of the code</a:t>
            </a:r>
            <a:r>
              <a:rPr lang="hu-HU" dirty="0"/>
              <a:t> I.</a:t>
            </a:r>
            <a:r>
              <a:rPr lang="en-US" dirty="0"/>
              <a:t> </a:t>
            </a:r>
            <a:endParaRPr lang="hu-HU" dirty="0"/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dirty="0"/>
              <a:t>Structure of the code</a:t>
            </a:r>
            <a:r>
              <a:rPr lang="hu-HU" dirty="0"/>
              <a:t> II.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dirty="0"/>
              <a:t>Presentation of the code</a:t>
            </a:r>
            <a:endParaRPr lang="hu-HU" dirty="0"/>
          </a:p>
          <a:p>
            <a:pPr marL="400050" indent="-400050">
              <a:lnSpc>
                <a:spcPct val="150000"/>
              </a:lnSpc>
              <a:buAutoNum type="romanU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133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Assignment of tasks</a:t>
            </a:r>
            <a:br>
              <a:rPr lang="hu-HU" dirty="0"/>
            </a:b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04ACA0F-38B4-491D-96FE-5C6F955A5D78}"/>
              </a:ext>
            </a:extLst>
          </p:cNvPr>
          <p:cNvSpPr txBox="1"/>
          <p:nvPr/>
        </p:nvSpPr>
        <p:spPr>
          <a:xfrm>
            <a:off x="2163437" y="2232319"/>
            <a:ext cx="6534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hu-HU" sz="2000" dirty="0"/>
              <a:t>Komjáti Gábor – camera </a:t>
            </a:r>
            <a:r>
              <a:rPr lang="hu-HU" sz="2000" dirty="0" err="1"/>
              <a:t>drawing</a:t>
            </a:r>
            <a:endParaRPr lang="hu-HU" sz="2000" dirty="0"/>
          </a:p>
          <a:p>
            <a:pPr marL="342900" indent="-342900">
              <a:buFontTx/>
              <a:buChar char="-"/>
            </a:pPr>
            <a:r>
              <a:rPr lang="hu-HU" sz="2000" dirty="0"/>
              <a:t>Potyondi Zsombor – </a:t>
            </a:r>
            <a:r>
              <a:rPr lang="hu-HU" sz="2000" dirty="0" err="1"/>
              <a:t>Document</a:t>
            </a:r>
            <a:r>
              <a:rPr lang="hu-HU" sz="2000" dirty="0"/>
              <a:t> </a:t>
            </a:r>
            <a:r>
              <a:rPr lang="hu-HU" sz="2000" dirty="0" err="1"/>
              <a:t>scanner</a:t>
            </a:r>
            <a:endParaRPr lang="hu-HU" sz="2000" dirty="0"/>
          </a:p>
          <a:p>
            <a:pPr marL="342900" indent="-342900">
              <a:buFontTx/>
              <a:buChar char="-"/>
            </a:pPr>
            <a:r>
              <a:rPr lang="hu-HU" sz="2000" dirty="0"/>
              <a:t>Lengyel Dániel – </a:t>
            </a:r>
            <a:r>
              <a:rPr lang="hu-HU" sz="2000" dirty="0" err="1"/>
              <a:t>Number</a:t>
            </a:r>
            <a:r>
              <a:rPr lang="hu-HU" sz="2000" dirty="0"/>
              <a:t> </a:t>
            </a:r>
            <a:r>
              <a:rPr lang="hu-HU" sz="2000" dirty="0" err="1"/>
              <a:t>plate</a:t>
            </a:r>
            <a:r>
              <a:rPr lang="hu-HU" sz="2000" dirty="0"/>
              <a:t> </a:t>
            </a:r>
            <a:r>
              <a:rPr lang="hu-HU" sz="2000" dirty="0" err="1"/>
              <a:t>detector</a:t>
            </a:r>
            <a:endParaRPr lang="hu-HU" sz="2000" dirty="0"/>
          </a:p>
          <a:p>
            <a:pPr marL="342900" indent="-342900">
              <a:buFontTx/>
              <a:buChar char="-"/>
            </a:pPr>
            <a:endParaRPr lang="hu-HU" sz="2000" dirty="0"/>
          </a:p>
          <a:p>
            <a:pPr marL="342900" indent="-342900">
              <a:buFontTx/>
              <a:buChar char="-"/>
            </a:pPr>
            <a:endParaRPr lang="hu-HU" sz="2000" dirty="0"/>
          </a:p>
          <a:p>
            <a:pPr marL="342900" indent="-342900">
              <a:buFontTx/>
              <a:buChar char="-"/>
            </a:pPr>
            <a:endParaRPr lang="hu-HU" sz="2000" dirty="0"/>
          </a:p>
          <a:p>
            <a:pPr marL="342900" indent="-342900">
              <a:buFontTx/>
              <a:buChar char="-"/>
            </a:pPr>
            <a:endParaRPr lang="hu-HU" sz="2000" dirty="0"/>
          </a:p>
          <a:p>
            <a:pPr marL="342900" indent="-342900">
              <a:buFontTx/>
              <a:buChar char="-"/>
            </a:pPr>
            <a:endParaRPr lang="hu-HU" sz="2000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41416EB-4787-4EF5-93D3-1CFC43A9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37" y="1083403"/>
            <a:ext cx="588642" cy="6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0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Project</a:t>
            </a:r>
            <a:r>
              <a:rPr lang="hu-HU" dirty="0"/>
              <a:t> </a:t>
            </a:r>
            <a:r>
              <a:rPr lang="en-US" dirty="0"/>
              <a:t>Manager</a:t>
            </a:r>
            <a:r>
              <a:rPr lang="hu-HU" dirty="0"/>
              <a:t> </a:t>
            </a:r>
            <a:r>
              <a:rPr lang="en-US" dirty="0"/>
              <a:t>Tool</a:t>
            </a:r>
            <a:r>
              <a:rPr lang="hu-HU" dirty="0"/>
              <a:t>s</a:t>
            </a:r>
            <a:br>
              <a:rPr lang="hu-HU" dirty="0"/>
            </a:b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7D5FF5AC-571F-4D4C-A9AA-29BF018D4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8" y="3746427"/>
            <a:ext cx="4867244" cy="2542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A60ADE00-0313-4B2D-B64D-F7AD5CB97F90}"/>
              </a:ext>
            </a:extLst>
          </p:cNvPr>
          <p:cNvSpPr txBox="1"/>
          <p:nvPr/>
        </p:nvSpPr>
        <p:spPr>
          <a:xfrm>
            <a:off x="4188088" y="1507328"/>
            <a:ext cx="3745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Project Manager </a:t>
            </a:r>
            <a:r>
              <a:rPr lang="hu-HU" dirty="0" err="1"/>
              <a:t>tool</a:t>
            </a:r>
            <a:r>
              <a:rPr lang="hu-HU" dirty="0"/>
              <a:t>: </a:t>
            </a:r>
            <a:r>
              <a:rPr lang="hu-HU" dirty="0" err="1"/>
              <a:t>trello</a:t>
            </a:r>
            <a:endParaRPr lang="hu-HU" dirty="0"/>
          </a:p>
          <a:p>
            <a:pPr algn="ctr"/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tool</a:t>
            </a:r>
            <a:r>
              <a:rPr lang="hu-HU" dirty="0"/>
              <a:t>: </a:t>
            </a:r>
            <a:r>
              <a:rPr lang="hu-HU" dirty="0" err="1"/>
              <a:t>Pycharm</a:t>
            </a:r>
            <a:endParaRPr lang="hu-HU" dirty="0"/>
          </a:p>
          <a:p>
            <a:pPr algn="ctr"/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: </a:t>
            </a:r>
            <a:r>
              <a:rPr lang="hu-HU" dirty="0" err="1"/>
              <a:t>python</a:t>
            </a:r>
            <a:endParaRPr lang="hu-HU" dirty="0"/>
          </a:p>
          <a:p>
            <a:pPr algn="ctr"/>
            <a:r>
              <a:rPr lang="hu-HU" dirty="0" err="1"/>
              <a:t>Source</a:t>
            </a:r>
            <a:r>
              <a:rPr lang="hu-HU" dirty="0"/>
              <a:t>: Video</a:t>
            </a:r>
          </a:p>
          <a:p>
            <a:pPr algn="ctr"/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: camera, </a:t>
            </a:r>
            <a:r>
              <a:rPr lang="hu-HU" dirty="0" err="1"/>
              <a:t>images</a:t>
            </a:r>
            <a:endParaRPr lang="hu-HU" dirty="0"/>
          </a:p>
          <a:p>
            <a:pPr algn="ctr"/>
            <a:r>
              <a:rPr lang="hu-HU" dirty="0"/>
              <a:t>Project </a:t>
            </a:r>
            <a:r>
              <a:rPr lang="hu-HU" dirty="0" err="1"/>
              <a:t>Uploaded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: </a:t>
            </a:r>
            <a:r>
              <a:rPr lang="hu-HU" dirty="0" err="1"/>
              <a:t>Github</a:t>
            </a:r>
            <a:endParaRPr lang="hu-HU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9E1E71A8-B818-41DC-A64E-2FACFDCE7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131" y="1547438"/>
            <a:ext cx="2609850" cy="1486274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EE1A1D7D-020C-4966-B43B-5C1F27541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887" y="3787430"/>
            <a:ext cx="2143125" cy="2143125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6957BD53-2E4A-403C-8D99-360DFC972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53" y="1646436"/>
            <a:ext cx="2104731" cy="1549593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4FBA8DEC-D372-4B08-B15C-327AE28DAC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143" y="5086354"/>
            <a:ext cx="1007273" cy="100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7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Structure of the code</a:t>
            </a:r>
            <a:r>
              <a:rPr lang="hu-HU" dirty="0"/>
              <a:t> I.</a:t>
            </a:r>
            <a:r>
              <a:rPr lang="en-US" dirty="0"/>
              <a:t> </a:t>
            </a:r>
            <a:br>
              <a:rPr lang="hu-HU" dirty="0"/>
            </a:b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1C91F950-F11A-4909-8D74-98FAFDCE1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57424"/>
            <a:ext cx="8384043" cy="3400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B735002-2845-4DF7-A5CB-89ED62F525FC}"/>
              </a:ext>
            </a:extLst>
          </p:cNvPr>
          <p:cNvSpPr txBox="1"/>
          <p:nvPr/>
        </p:nvSpPr>
        <p:spPr>
          <a:xfrm>
            <a:off x="9619206" y="2257424"/>
            <a:ext cx="188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/>
              <a:t>Import</a:t>
            </a:r>
          </a:p>
          <a:p>
            <a:pPr marL="285750" indent="-285750">
              <a:buFontTx/>
              <a:buChar char="-"/>
            </a:pPr>
            <a:r>
              <a:rPr lang="hu-HU" dirty="0"/>
              <a:t>Preparing </a:t>
            </a:r>
            <a:r>
              <a:rPr lang="hu-HU" dirty="0" err="1"/>
              <a:t>the</a:t>
            </a:r>
            <a:r>
              <a:rPr lang="hu-HU" dirty="0"/>
              <a:t> camera</a:t>
            </a:r>
          </a:p>
          <a:p>
            <a:pPr marL="285750" indent="-285750">
              <a:buFontTx/>
              <a:buChar char="-"/>
            </a:pPr>
            <a:r>
              <a:rPr lang="hu-HU" dirty="0" err="1"/>
              <a:t>Loading</a:t>
            </a:r>
            <a:r>
              <a:rPr lang="hu-HU" dirty="0"/>
              <a:t> .</a:t>
            </a:r>
            <a:r>
              <a:rPr lang="hu-HU" dirty="0" err="1"/>
              <a:t>xml</a:t>
            </a: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42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Tartalom helye 15">
            <a:extLst>
              <a:ext uri="{FF2B5EF4-FFF2-40B4-BE49-F238E27FC236}">
                <a16:creationId xmlns:a16="http://schemas.microsoft.com/office/drawing/2014/main" id="{5276C5A2-E90D-4D5C-A86A-B1195EFBB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61" y="2209801"/>
            <a:ext cx="8407936" cy="39877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B735002-2845-4DF7-A5CB-89ED62F525FC}"/>
              </a:ext>
            </a:extLst>
          </p:cNvPr>
          <p:cNvSpPr txBox="1"/>
          <p:nvPr/>
        </p:nvSpPr>
        <p:spPr>
          <a:xfrm>
            <a:off x="9297266" y="2135038"/>
            <a:ext cx="2208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err="1"/>
              <a:t>Scan</a:t>
            </a:r>
            <a:r>
              <a:rPr lang="hu-HU" dirty="0"/>
              <a:t> video</a:t>
            </a:r>
          </a:p>
          <a:p>
            <a:pPr marL="285750" indent="-285750">
              <a:buFontTx/>
              <a:buChar char="-"/>
            </a:pPr>
            <a:r>
              <a:rPr lang="hu-HU" dirty="0" err="1"/>
              <a:t>License</a:t>
            </a:r>
            <a:r>
              <a:rPr lang="hu-HU" dirty="0"/>
              <a:t> </a:t>
            </a:r>
            <a:r>
              <a:rPr lang="hu-HU" dirty="0" err="1"/>
              <a:t>plate</a:t>
            </a:r>
            <a:r>
              <a:rPr lang="hu-HU" dirty="0"/>
              <a:t> </a:t>
            </a:r>
            <a:r>
              <a:rPr lang="hu-HU" dirty="0" err="1"/>
              <a:t>search</a:t>
            </a:r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err="1"/>
              <a:t>Save</a:t>
            </a:r>
            <a:r>
              <a:rPr lang="hu-HU" dirty="0"/>
              <a:t> image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6F88D2F2-D199-4E7B-BEA4-F6FCAA5B1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sp>
        <p:nvSpPr>
          <p:cNvPr id="20" name="Cím 1">
            <a:extLst>
              <a:ext uri="{FF2B5EF4-FFF2-40B4-BE49-F238E27FC236}">
                <a16:creationId xmlns:a16="http://schemas.microsoft.com/office/drawing/2014/main" id="{B781D671-7D69-4A88-BAF3-D09A752F3918}"/>
              </a:ext>
            </a:extLst>
          </p:cNvPr>
          <p:cNvSpPr txBox="1">
            <a:spLocks/>
          </p:cNvSpPr>
          <p:nvPr/>
        </p:nvSpPr>
        <p:spPr>
          <a:xfrm>
            <a:off x="2895600" y="751244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Structure of the code</a:t>
            </a:r>
            <a:r>
              <a:rPr lang="hu-HU" dirty="0"/>
              <a:t> II.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978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/>
              <a:t>Presentation of the code</a:t>
            </a:r>
            <a:endParaRPr lang="hu-HU" dirty="0"/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0C45A768-198C-4DCD-88DE-7F437EC66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4" y="2307632"/>
            <a:ext cx="4810796" cy="3791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E685590E-221F-4404-AD86-F652661F2FD9}"/>
              </a:ext>
            </a:extLst>
          </p:cNvPr>
          <p:cNvSpPr txBox="1"/>
          <p:nvPr/>
        </p:nvSpPr>
        <p:spPr>
          <a:xfrm>
            <a:off x="6489577" y="2396971"/>
            <a:ext cx="3497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program can:</a:t>
            </a:r>
            <a:endParaRPr lang="hu-HU" dirty="0"/>
          </a:p>
          <a:p>
            <a:pPr marL="285750" indent="-285750">
              <a:buFontTx/>
              <a:buChar char="-"/>
            </a:pPr>
            <a:r>
              <a:rPr lang="en-US" dirty="0" err="1"/>
              <a:t>Recognise</a:t>
            </a:r>
            <a:r>
              <a:rPr lang="en-US" dirty="0"/>
              <a:t> from images</a:t>
            </a:r>
            <a:endParaRPr lang="hu-HU" dirty="0"/>
          </a:p>
          <a:p>
            <a:pPr marL="285750" indent="-285750">
              <a:buFontTx/>
              <a:buChar char="-"/>
            </a:pPr>
            <a:r>
              <a:rPr lang="en-US" dirty="0"/>
              <a:t>Recognize from camera</a:t>
            </a:r>
            <a:endParaRPr lang="hu-HU" dirty="0"/>
          </a:p>
          <a:p>
            <a:pPr marL="285750" indent="-285750">
              <a:buFontTx/>
              <a:buChar char="-"/>
            </a:pPr>
            <a:r>
              <a:rPr lang="en-US" dirty="0"/>
              <a:t>Save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C4E21BA-9A40-4332-A2AC-4D2DF935D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1" y="3874299"/>
            <a:ext cx="3500339" cy="2703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0592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093" y="2782486"/>
            <a:ext cx="8610600" cy="1293028"/>
          </a:xfrm>
        </p:spPr>
        <p:txBody>
          <a:bodyPr/>
          <a:lstStyle/>
          <a:p>
            <a:pPr algn="ctr"/>
            <a:r>
              <a:rPr lang="en-US"/>
              <a:t>Thank you for your attention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654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0</TotalTime>
  <Words>131</Words>
  <Application>Microsoft Office PowerPoint</Application>
  <PresentationFormat>Szélesvásznú</PresentationFormat>
  <Paragraphs>37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Kondenzcsík</vt:lpstr>
      <vt:lpstr>PowerPoint-bemutató</vt:lpstr>
      <vt:lpstr>Content</vt:lpstr>
      <vt:lpstr>Assignment of tasks </vt:lpstr>
      <vt:lpstr>Project Manager Tools </vt:lpstr>
      <vt:lpstr>Structure of the code I.  </vt:lpstr>
      <vt:lpstr>PowerPoint-bemutató</vt:lpstr>
      <vt:lpstr>Presentation of the code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Lengyel Dániel</dc:creator>
  <cp:lastModifiedBy>Lengyel Dániel</cp:lastModifiedBy>
  <cp:revision>21</cp:revision>
  <dcterms:created xsi:type="dcterms:W3CDTF">2025-03-18T11:05:52Z</dcterms:created>
  <dcterms:modified xsi:type="dcterms:W3CDTF">2025-04-01T10:25:39Z</dcterms:modified>
</cp:coreProperties>
</file>