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  <p:sldId id="273" r:id="rId12"/>
    <p:sldId id="274" r:id="rId13"/>
    <p:sldId id="275" r:id="rId14"/>
    <p:sldId id="270" r:id="rId15"/>
    <p:sldId id="260" r:id="rId16"/>
    <p:sldId id="261" r:id="rId17"/>
    <p:sldId id="26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992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648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909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970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364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566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6117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4396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8716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5047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284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59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31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16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91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97A5C-E740-4F41-8CB5-1729D57DABFA}" type="datetimeFigureOut">
              <a:rPr lang="hu-HU" smtClean="0"/>
              <a:t>2025.04.08.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2185-57E6-4665-B329-B0FA4E26352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8548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zövegdoboz 19">
            <a:extLst>
              <a:ext uri="{FF2B5EF4-FFF2-40B4-BE49-F238E27FC236}">
                <a16:creationId xmlns:a16="http://schemas.microsoft.com/office/drawing/2014/main" id="{3945023A-5111-486D-AD65-78CBB2BB54EF}"/>
              </a:ext>
            </a:extLst>
          </p:cNvPr>
          <p:cNvSpPr txBox="1"/>
          <p:nvPr/>
        </p:nvSpPr>
        <p:spPr>
          <a:xfrm>
            <a:off x="3429061" y="1406789"/>
            <a:ext cx="54463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/>
              <a:t>Group</a:t>
            </a:r>
          </a:p>
          <a:p>
            <a:r>
              <a:rPr lang="hu-HU" sz="4000" dirty="0" err="1"/>
              <a:t>Presentation</a:t>
            </a:r>
            <a:endParaRPr lang="hu-HU" sz="4000" dirty="0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8A0BC1C9-C67B-40E1-BE91-08D09A504E46}"/>
              </a:ext>
            </a:extLst>
          </p:cNvPr>
          <p:cNvSpPr txBox="1"/>
          <p:nvPr/>
        </p:nvSpPr>
        <p:spPr>
          <a:xfrm>
            <a:off x="2073736" y="3013501"/>
            <a:ext cx="5446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Created</a:t>
            </a:r>
            <a:r>
              <a:rPr lang="hu-HU" sz="2400" dirty="0"/>
              <a:t> </a:t>
            </a:r>
            <a:r>
              <a:rPr lang="hu-HU" sz="2400" dirty="0" err="1"/>
              <a:t>by</a:t>
            </a:r>
            <a:endParaRPr lang="hu-HU" sz="2400" dirty="0"/>
          </a:p>
          <a:p>
            <a:pPr algn="ctr"/>
            <a:r>
              <a:rPr lang="hu-HU" sz="1200" dirty="0"/>
              <a:t>Potyondi Zsombor</a:t>
            </a:r>
          </a:p>
          <a:p>
            <a:pPr algn="ctr"/>
            <a:r>
              <a:rPr lang="hu-HU" sz="1200" dirty="0"/>
              <a:t>Komjáti Gábor </a:t>
            </a:r>
          </a:p>
          <a:p>
            <a:pPr algn="ctr"/>
            <a:r>
              <a:rPr lang="hu-HU" sz="1200" dirty="0"/>
              <a:t>Lengyel Dániel</a:t>
            </a:r>
          </a:p>
        </p:txBody>
      </p:sp>
    </p:spTree>
    <p:extLst>
      <p:ext uri="{BB962C8B-B14F-4D97-AF65-F5344CB8AC3E}">
        <p14:creationId xmlns:p14="http://schemas.microsoft.com/office/powerpoint/2010/main" val="3718716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I.</a:t>
            </a:r>
            <a:br>
              <a:rPr lang="hu-HU" dirty="0"/>
            </a:br>
            <a:r>
              <a:rPr lang="hu-HU" sz="1600" dirty="0"/>
              <a:t>Komjáti Gábor – camera </a:t>
            </a:r>
            <a:r>
              <a:rPr lang="hu-HU" sz="1600" dirty="0" err="1"/>
              <a:t>drawing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7032930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code is based on a color object tracker with OpenCV.</a:t>
            </a:r>
            <a:endParaRPr lang="hu-HU" dirty="0"/>
          </a:p>
          <a:p>
            <a:r>
              <a:rPr lang="en-US" dirty="0"/>
              <a:t>It sets the image size and brightness of the webcam.</a:t>
            </a:r>
            <a:endParaRPr lang="hu-HU" dirty="0"/>
          </a:p>
          <a:p>
            <a:r>
              <a:rPr lang="en-US" dirty="0"/>
              <a:t>Defines a </a:t>
            </a:r>
            <a:r>
              <a:rPr lang="en-US" dirty="0" err="1"/>
              <a:t>myColors</a:t>
            </a:r>
            <a:r>
              <a:rPr lang="en-US" dirty="0"/>
              <a:t> list containing a range of different colors. </a:t>
            </a:r>
            <a:endParaRPr lang="hu-HU" dirty="0"/>
          </a:p>
          <a:p>
            <a:r>
              <a:rPr lang="en-US" dirty="0"/>
              <a:t>In the </a:t>
            </a:r>
            <a:r>
              <a:rPr lang="en-US" dirty="0" err="1"/>
              <a:t>myColorValues</a:t>
            </a:r>
            <a:r>
              <a:rPr lang="en-US" dirty="0"/>
              <a:t> list, it specifies the display colors assigned to the detected colors (e.g. if an orange object is found, it can be marked with a blue dot).</a:t>
            </a:r>
            <a:endParaRPr lang="hu-HU" dirty="0"/>
          </a:p>
          <a:p>
            <a:r>
              <a:rPr lang="en-US" dirty="0"/>
              <a:t>Creates a </a:t>
            </a:r>
            <a:r>
              <a:rPr lang="en-US" dirty="0" err="1"/>
              <a:t>myPoints</a:t>
            </a:r>
            <a:r>
              <a:rPr lang="en-US" dirty="0"/>
              <a:t> list, which stores the coordinates of the tracked points.</a:t>
            </a:r>
            <a:endParaRPr lang="hu-HU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8099412-0FBE-41A6-A174-709E98B4B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730" y="2167747"/>
            <a:ext cx="3903722" cy="3932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9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II.</a:t>
            </a:r>
            <a:br>
              <a:rPr lang="hu-HU" dirty="0"/>
            </a:br>
            <a:r>
              <a:rPr lang="hu-HU" sz="1600" dirty="0"/>
              <a:t>Komjáti Gábor – camera </a:t>
            </a:r>
            <a:r>
              <a:rPr lang="hu-HU" sz="1600" dirty="0" err="1"/>
              <a:t>drawing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dirty="0" err="1"/>
              <a:t>findColor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, </a:t>
            </a:r>
            <a:r>
              <a:rPr lang="en-US" dirty="0" err="1"/>
              <a:t>myColors</a:t>
            </a:r>
            <a:r>
              <a:rPr lang="en-US" dirty="0"/>
              <a:t>, </a:t>
            </a:r>
            <a:r>
              <a:rPr lang="en-US" dirty="0" err="1"/>
              <a:t>myColorValues</a:t>
            </a:r>
            <a:r>
              <a:rPr lang="en-US" dirty="0"/>
              <a:t>)Finds the preset colors in the image.</a:t>
            </a:r>
            <a:endParaRPr lang="hu-HU" dirty="0"/>
          </a:p>
          <a:p>
            <a:r>
              <a:rPr lang="en-US" dirty="0"/>
              <a:t>If it finds a color spot, it determines its center (</a:t>
            </a:r>
            <a:r>
              <a:rPr lang="en-US" dirty="0" err="1"/>
              <a:t>getContours</a:t>
            </a:r>
            <a:r>
              <a:rPr lang="en-US" dirty="0"/>
              <a:t>).</a:t>
            </a:r>
            <a:endParaRPr lang="hu-HU" dirty="0"/>
          </a:p>
          <a:p>
            <a:r>
              <a:rPr lang="en-US" dirty="0"/>
              <a:t>It stores the found points and marks them with a circle in the image.</a:t>
            </a:r>
            <a:endParaRPr lang="hu-HU" dirty="0"/>
          </a:p>
          <a:p>
            <a:r>
              <a:rPr lang="en-US" dirty="0"/>
              <a:t>2. </a:t>
            </a:r>
            <a:r>
              <a:rPr lang="en-US" dirty="0" err="1"/>
              <a:t>getContours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 and </a:t>
            </a:r>
            <a:r>
              <a:rPr lang="en-US" dirty="0" err="1"/>
              <a:t>drawOnCanvas</a:t>
            </a:r>
            <a:r>
              <a:rPr lang="en-US" dirty="0"/>
              <a:t>(</a:t>
            </a:r>
            <a:r>
              <a:rPr lang="en-US" dirty="0" err="1"/>
              <a:t>myPoints</a:t>
            </a:r>
            <a:r>
              <a:rPr lang="en-US" dirty="0"/>
              <a:t>, </a:t>
            </a:r>
            <a:r>
              <a:rPr lang="en-US" dirty="0" err="1"/>
              <a:t>myColorValues</a:t>
            </a:r>
            <a:r>
              <a:rPr lang="en-US" dirty="0"/>
              <a:t>)</a:t>
            </a:r>
            <a:r>
              <a:rPr lang="hu-HU" dirty="0"/>
              <a:t> </a:t>
            </a:r>
            <a:r>
              <a:rPr lang="en-US" dirty="0" err="1"/>
              <a:t>getContours</a:t>
            </a:r>
            <a:r>
              <a:rPr lang="en-US" dirty="0"/>
              <a:t>(</a:t>
            </a:r>
            <a:r>
              <a:rPr lang="en-US" dirty="0" err="1"/>
              <a:t>img</a:t>
            </a:r>
            <a:r>
              <a:rPr lang="en-US" dirty="0"/>
              <a:t>): Finds the largest object and returns its </a:t>
            </a:r>
            <a:r>
              <a:rPr lang="en-US" dirty="0" err="1"/>
              <a:t>center.drawOnCanvas</a:t>
            </a:r>
            <a:r>
              <a:rPr lang="en-US" dirty="0"/>
              <a:t>(</a:t>
            </a:r>
            <a:r>
              <a:rPr lang="en-US" dirty="0" err="1"/>
              <a:t>myPoints</a:t>
            </a:r>
            <a:r>
              <a:rPr lang="en-US" dirty="0"/>
              <a:t>, </a:t>
            </a:r>
            <a:r>
              <a:rPr lang="en-US" dirty="0" err="1"/>
              <a:t>myColorValues</a:t>
            </a:r>
            <a:r>
              <a:rPr lang="en-US" dirty="0"/>
              <a:t>): Draws small circles around the points found. 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DEDFC7-9164-4959-A9BC-F93BCD179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199" y="1870744"/>
            <a:ext cx="4195867" cy="4024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6467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III.</a:t>
            </a:r>
            <a:br>
              <a:rPr lang="hu-HU" dirty="0"/>
            </a:br>
            <a:r>
              <a:rPr lang="hu-HU" sz="1600" dirty="0"/>
              <a:t>Komjáti Gábor – camera </a:t>
            </a:r>
            <a:r>
              <a:rPr lang="hu-HU" sz="1600" dirty="0" err="1"/>
              <a:t>drawing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887399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loop runs continuously until the 'q' key is pressed.</a:t>
            </a:r>
            <a:endParaRPr lang="hu-HU" dirty="0"/>
          </a:p>
          <a:p>
            <a:r>
              <a:rPr lang="en-US" dirty="0"/>
              <a:t>It scans the camera image and then makes a copy.</a:t>
            </a:r>
            <a:endParaRPr lang="hu-HU" dirty="0"/>
          </a:p>
          <a:p>
            <a:r>
              <a:rPr lang="en-US" dirty="0"/>
              <a:t>It finds the preset colors (</a:t>
            </a:r>
            <a:r>
              <a:rPr lang="en-US" dirty="0" err="1"/>
              <a:t>findColor</a:t>
            </a:r>
            <a:r>
              <a:rPr lang="en-US" dirty="0"/>
              <a:t>) and saves the new points.</a:t>
            </a:r>
            <a:endParaRPr lang="hu-HU" dirty="0"/>
          </a:p>
          <a:p>
            <a:r>
              <a:rPr lang="en-US" dirty="0"/>
              <a:t>Adds the new points to the list if it finds any.</a:t>
            </a:r>
            <a:endParaRPr lang="hu-HU" dirty="0"/>
          </a:p>
          <a:p>
            <a:r>
              <a:rPr lang="en-US" dirty="0"/>
              <a:t>Draws all the points found so far (</a:t>
            </a:r>
            <a:r>
              <a:rPr lang="en-US" dirty="0" err="1"/>
              <a:t>drawOnCanvas</a:t>
            </a:r>
            <a:r>
              <a:rPr lang="en-US" dirty="0"/>
              <a:t>).</a:t>
            </a:r>
            <a:endParaRPr lang="hu-HU" dirty="0"/>
          </a:p>
          <a:p>
            <a:r>
              <a:rPr lang="en-US" dirty="0"/>
              <a:t>Displays the result, then checks if the 'q' key was pressed to exit.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489705F-5F85-44CA-AE8C-B2067316C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440" y="2219082"/>
            <a:ext cx="4367581" cy="2615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191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programm</a:t>
            </a:r>
            <a:br>
              <a:rPr lang="hu-HU" dirty="0"/>
            </a:br>
            <a:r>
              <a:rPr lang="hu-HU" sz="1600" dirty="0"/>
              <a:t>Komjáti Gábor – camera </a:t>
            </a:r>
            <a:r>
              <a:rPr lang="hu-HU" sz="1600" dirty="0" err="1"/>
              <a:t>drawing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pic>
        <p:nvPicPr>
          <p:cNvPr id="7" name="Tartalom helye 3">
            <a:extLst>
              <a:ext uri="{FF2B5EF4-FFF2-40B4-BE49-F238E27FC236}">
                <a16:creationId xmlns:a16="http://schemas.microsoft.com/office/drawing/2014/main" id="{011278B5-8314-4643-86AB-2CEA9468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796716"/>
            <a:ext cx="5700033" cy="453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66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Lengyel Dániel –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recognition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4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I. </a:t>
            </a:r>
            <a:br>
              <a:rPr lang="hu-HU" dirty="0"/>
            </a:br>
            <a:r>
              <a:rPr lang="hu-HU" sz="1600" dirty="0"/>
              <a:t>Lengyel Dániel – </a:t>
            </a:r>
            <a:r>
              <a:rPr lang="hu-HU" sz="1600" dirty="0" err="1"/>
              <a:t>Number</a:t>
            </a:r>
            <a:r>
              <a:rPr lang="hu-HU" sz="1600" dirty="0"/>
              <a:t> </a:t>
            </a:r>
            <a:r>
              <a:rPr lang="hu-HU" sz="1600" dirty="0" err="1"/>
              <a:t>plate</a:t>
            </a:r>
            <a:r>
              <a:rPr lang="hu-HU" sz="1600" dirty="0"/>
              <a:t> </a:t>
            </a:r>
            <a:r>
              <a:rPr lang="hu-HU" sz="1600" dirty="0" err="1"/>
              <a:t>recognition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C91F950-F11A-4909-8D74-98FAFDCE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57424"/>
            <a:ext cx="8384043" cy="34004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619206" y="2257424"/>
            <a:ext cx="1886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/>
              <a:t>Import</a:t>
            </a:r>
          </a:p>
          <a:p>
            <a:pPr marL="285750" indent="-285750">
              <a:buFontTx/>
              <a:buChar char="-"/>
            </a:pPr>
            <a:r>
              <a:rPr lang="hu-HU" dirty="0"/>
              <a:t>Preparing </a:t>
            </a:r>
            <a:r>
              <a:rPr lang="hu-HU" dirty="0" err="1"/>
              <a:t>the</a:t>
            </a:r>
            <a:r>
              <a:rPr lang="hu-HU" dirty="0"/>
              <a:t> camera</a:t>
            </a:r>
          </a:p>
          <a:p>
            <a:pPr marL="285750" indent="-285750">
              <a:buFontTx/>
              <a:buChar char="-"/>
            </a:pPr>
            <a:r>
              <a:rPr lang="hu-HU" dirty="0" err="1"/>
              <a:t>Loading</a:t>
            </a:r>
            <a:r>
              <a:rPr lang="hu-HU" dirty="0"/>
              <a:t> .</a:t>
            </a:r>
            <a:r>
              <a:rPr lang="hu-HU" dirty="0" err="1"/>
              <a:t>xml</a:t>
            </a: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2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Tartalom helye 15">
            <a:extLst>
              <a:ext uri="{FF2B5EF4-FFF2-40B4-BE49-F238E27FC236}">
                <a16:creationId xmlns:a16="http://schemas.microsoft.com/office/drawing/2014/main" id="{5276C5A2-E90D-4D5C-A86A-B1195EFBBB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61" y="2209801"/>
            <a:ext cx="8407936" cy="3987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4B735002-2845-4DF7-A5CB-89ED62F525FC}"/>
              </a:ext>
            </a:extLst>
          </p:cNvPr>
          <p:cNvSpPr txBox="1"/>
          <p:nvPr/>
        </p:nvSpPr>
        <p:spPr>
          <a:xfrm>
            <a:off x="9297266" y="2135038"/>
            <a:ext cx="2208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hu-HU" dirty="0" err="1"/>
              <a:t>Scan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License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Save</a:t>
            </a:r>
            <a:r>
              <a:rPr lang="hu-HU" dirty="0"/>
              <a:t> </a:t>
            </a:r>
            <a:r>
              <a:rPr lang="hu-HU" dirty="0" err="1"/>
              <a:t>to</a:t>
            </a:r>
            <a:endParaRPr lang="hu-HU" dirty="0"/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6F88D2F2-D199-4E7B-BEA4-F6FCAA5B1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20" name="Cím 1">
            <a:extLst>
              <a:ext uri="{FF2B5EF4-FFF2-40B4-BE49-F238E27FC236}">
                <a16:creationId xmlns:a16="http://schemas.microsoft.com/office/drawing/2014/main" id="{B781D671-7D69-4A88-BAF3-D09A752F3918}"/>
              </a:ext>
            </a:extLst>
          </p:cNvPr>
          <p:cNvSpPr txBox="1">
            <a:spLocks/>
          </p:cNvSpPr>
          <p:nvPr/>
        </p:nvSpPr>
        <p:spPr>
          <a:xfrm>
            <a:off x="2895600" y="751244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I.</a:t>
            </a:r>
          </a:p>
          <a:p>
            <a:pPr algn="l"/>
            <a:r>
              <a:rPr lang="hu-HU" sz="1500" dirty="0"/>
              <a:t>Lengyel Dániel – </a:t>
            </a:r>
            <a:r>
              <a:rPr lang="hu-HU" sz="1500" dirty="0" err="1"/>
              <a:t>Number</a:t>
            </a:r>
            <a:r>
              <a:rPr lang="hu-HU" sz="1500" dirty="0"/>
              <a:t> </a:t>
            </a:r>
            <a:r>
              <a:rPr lang="hu-HU" sz="1500" dirty="0" err="1"/>
              <a:t>plate</a:t>
            </a:r>
            <a:r>
              <a:rPr lang="hu-HU" sz="1500" dirty="0"/>
              <a:t> </a:t>
            </a:r>
            <a:r>
              <a:rPr lang="hu-HU" sz="1500" dirty="0" err="1"/>
              <a:t>recognition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7978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hu-HU" dirty="0" err="1"/>
              <a:t>Presentation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programm</a:t>
            </a:r>
            <a:br>
              <a:rPr lang="hu-HU" dirty="0"/>
            </a:br>
            <a:r>
              <a:rPr lang="hu-HU" sz="1400" dirty="0"/>
              <a:t>Lengyel Dániel – </a:t>
            </a:r>
            <a:r>
              <a:rPr lang="hu-HU" sz="1400" dirty="0" err="1"/>
              <a:t>Number</a:t>
            </a:r>
            <a:r>
              <a:rPr lang="hu-HU" sz="1400" dirty="0"/>
              <a:t> </a:t>
            </a:r>
            <a:r>
              <a:rPr lang="hu-HU" sz="1400" dirty="0" err="1"/>
              <a:t>plate</a:t>
            </a:r>
            <a:r>
              <a:rPr lang="hu-HU" sz="1400" dirty="0"/>
              <a:t> </a:t>
            </a:r>
            <a:r>
              <a:rPr lang="hu-HU" sz="1400" dirty="0" err="1"/>
              <a:t>recognition</a:t>
            </a:r>
            <a:endParaRPr lang="hu-HU" dirty="0"/>
          </a:p>
        </p:txBody>
      </p:sp>
      <p:pic>
        <p:nvPicPr>
          <p:cNvPr id="11" name="Tartalom helye 10">
            <a:extLst>
              <a:ext uri="{FF2B5EF4-FFF2-40B4-BE49-F238E27FC236}">
                <a16:creationId xmlns:a16="http://schemas.microsoft.com/office/drawing/2014/main" id="{0C45A768-198C-4DCD-88DE-7F437EC66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74" y="2307632"/>
            <a:ext cx="4810796" cy="37914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E685590E-221F-4404-AD86-F652661F2FD9}"/>
              </a:ext>
            </a:extLst>
          </p:cNvPr>
          <p:cNvSpPr txBox="1"/>
          <p:nvPr/>
        </p:nvSpPr>
        <p:spPr>
          <a:xfrm>
            <a:off x="6489577" y="2396971"/>
            <a:ext cx="3497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program can: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en-US" dirty="0" err="1"/>
              <a:t>Recognise</a:t>
            </a:r>
            <a:r>
              <a:rPr lang="en-US" dirty="0"/>
              <a:t> from images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R</a:t>
            </a:r>
            <a:r>
              <a:rPr lang="en-US" dirty="0" err="1"/>
              <a:t>ecognize</a:t>
            </a:r>
            <a:r>
              <a:rPr lang="en-US" dirty="0"/>
              <a:t> from camera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en-US" dirty="0"/>
              <a:t>Save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C4E21BA-9A40-4332-A2AC-4D2DF935D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121" y="3874299"/>
            <a:ext cx="3500339" cy="27032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59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093" y="2782486"/>
            <a:ext cx="8610600" cy="1293028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654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Content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985D123F-7ADC-465A-AC20-8E91EC8C1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752" y="1109663"/>
            <a:ext cx="581025" cy="581025"/>
          </a:xfr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A3F4C751-A6D6-4793-B31C-622A2B8A4E66}"/>
              </a:ext>
            </a:extLst>
          </p:cNvPr>
          <p:cNvSpPr txBox="1"/>
          <p:nvPr/>
        </p:nvSpPr>
        <p:spPr>
          <a:xfrm>
            <a:off x="4421081" y="2380498"/>
            <a:ext cx="3745019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 err="1"/>
              <a:t>Assignment</a:t>
            </a:r>
            <a:r>
              <a:rPr lang="hu-HU" dirty="0"/>
              <a:t> of </a:t>
            </a:r>
            <a:r>
              <a:rPr lang="hu-HU" dirty="0" err="1"/>
              <a:t>tasks</a:t>
            </a:r>
            <a:endParaRPr lang="hu-HU" dirty="0"/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Project </a:t>
            </a:r>
            <a:r>
              <a:rPr lang="hu-HU" dirty="0" err="1"/>
              <a:t>manager</a:t>
            </a:r>
            <a:r>
              <a:rPr lang="hu-HU" dirty="0"/>
              <a:t> </a:t>
            </a:r>
            <a:r>
              <a:rPr lang="hu-HU" dirty="0" err="1"/>
              <a:t>tools</a:t>
            </a:r>
            <a:endParaRPr lang="hu-HU" dirty="0"/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Potyondi Zsombor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Komjáti Gábor</a:t>
            </a:r>
          </a:p>
          <a:p>
            <a:pPr marL="400050" indent="-400050">
              <a:lnSpc>
                <a:spcPct val="150000"/>
              </a:lnSpc>
              <a:buAutoNum type="romanUcPeriod"/>
            </a:pPr>
            <a:r>
              <a:rPr lang="hu-HU" dirty="0"/>
              <a:t>Lengyel Dániel</a:t>
            </a:r>
          </a:p>
          <a:p>
            <a:pPr marL="400050" indent="-400050">
              <a:buAutoNum type="romanUcPeriod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 err="1"/>
              <a:t>Assignment</a:t>
            </a:r>
            <a:r>
              <a:rPr lang="hu-HU" dirty="0"/>
              <a:t> of </a:t>
            </a:r>
            <a:r>
              <a:rPr lang="hu-HU" dirty="0" err="1"/>
              <a:t>tasks</a:t>
            </a:r>
            <a:endParaRPr lang="hu-HU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104ACA0F-38B4-491D-96FE-5C6F955A5D78}"/>
              </a:ext>
            </a:extLst>
          </p:cNvPr>
          <p:cNvSpPr txBox="1"/>
          <p:nvPr/>
        </p:nvSpPr>
        <p:spPr>
          <a:xfrm>
            <a:off x="2163437" y="2232319"/>
            <a:ext cx="65341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hu-HU" sz="2000" dirty="0"/>
              <a:t>Potyondi Zsombor – </a:t>
            </a:r>
            <a:r>
              <a:rPr lang="hu-HU" sz="2000" dirty="0" err="1"/>
              <a:t>Document</a:t>
            </a:r>
            <a:r>
              <a:rPr lang="hu-HU" sz="2000" dirty="0"/>
              <a:t> </a:t>
            </a:r>
            <a:r>
              <a:rPr lang="hu-HU" sz="2000" dirty="0" err="1"/>
              <a:t>scanning</a:t>
            </a:r>
            <a:endParaRPr lang="hu-HU" sz="2000" dirty="0"/>
          </a:p>
          <a:p>
            <a:pPr marL="342900" indent="-342900">
              <a:buFontTx/>
              <a:buChar char="-"/>
            </a:pPr>
            <a:r>
              <a:rPr lang="hu-HU" sz="2000" dirty="0"/>
              <a:t>Komjáti Gábor – camera </a:t>
            </a:r>
            <a:r>
              <a:rPr lang="hu-HU" sz="2000" dirty="0" err="1"/>
              <a:t>drawing</a:t>
            </a:r>
            <a:endParaRPr lang="hu-HU" sz="2000" dirty="0"/>
          </a:p>
          <a:p>
            <a:pPr marL="342900" indent="-342900">
              <a:buFontTx/>
              <a:buChar char="-"/>
            </a:pPr>
            <a:r>
              <a:rPr lang="hu-HU" sz="2000" dirty="0"/>
              <a:t>Lengyel Dániel – </a:t>
            </a:r>
            <a:r>
              <a:rPr lang="hu-HU" sz="2000" dirty="0" err="1"/>
              <a:t>Number</a:t>
            </a:r>
            <a:r>
              <a:rPr lang="hu-HU" sz="2000" dirty="0"/>
              <a:t> </a:t>
            </a:r>
            <a:r>
              <a:rPr lang="hu-HU" sz="2000" dirty="0" err="1"/>
              <a:t>plate</a:t>
            </a:r>
            <a:r>
              <a:rPr lang="hu-HU" sz="2000" dirty="0"/>
              <a:t> </a:t>
            </a:r>
            <a:r>
              <a:rPr lang="hu-HU" sz="2000" dirty="0" err="1"/>
              <a:t>recognition</a:t>
            </a: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  <a:p>
            <a:pPr marL="342900" indent="-342900">
              <a:buFontTx/>
              <a:buChar char="-"/>
            </a:pPr>
            <a:endParaRPr lang="hu-HU" sz="2000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8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/>
              <a:t>Project </a:t>
            </a:r>
            <a:r>
              <a:rPr lang="hu-HU" dirty="0" err="1"/>
              <a:t>manager</a:t>
            </a:r>
            <a:r>
              <a:rPr lang="hu-HU" dirty="0"/>
              <a:t> </a:t>
            </a:r>
            <a:r>
              <a:rPr lang="hu-HU" dirty="0" err="1"/>
              <a:t>tools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7D5FF5AC-571F-4D4C-A9AA-29BF018D4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78" y="3746427"/>
            <a:ext cx="4867244" cy="25426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60ADE00-0313-4B2D-B64D-F7AD5CB97F90}"/>
              </a:ext>
            </a:extLst>
          </p:cNvPr>
          <p:cNvSpPr txBox="1"/>
          <p:nvPr/>
        </p:nvSpPr>
        <p:spPr>
          <a:xfrm>
            <a:off x="4188088" y="1507328"/>
            <a:ext cx="37450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Project Manager </a:t>
            </a:r>
            <a:r>
              <a:rPr lang="hu-HU" dirty="0" err="1"/>
              <a:t>tool</a:t>
            </a:r>
            <a:r>
              <a:rPr lang="hu-HU" dirty="0"/>
              <a:t>: </a:t>
            </a:r>
            <a:r>
              <a:rPr lang="hu-HU" dirty="0" err="1"/>
              <a:t>trello</a:t>
            </a:r>
            <a:endParaRPr lang="hu-HU" dirty="0"/>
          </a:p>
          <a:p>
            <a:pPr algn="ctr"/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: </a:t>
            </a:r>
            <a:r>
              <a:rPr lang="hu-HU" dirty="0" err="1"/>
              <a:t>Pycharm</a:t>
            </a:r>
            <a:endParaRPr lang="hu-HU" dirty="0"/>
          </a:p>
          <a:p>
            <a:pPr algn="ctr"/>
            <a:r>
              <a:rPr lang="hu-HU" dirty="0" err="1"/>
              <a:t>Programming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: </a:t>
            </a:r>
            <a:r>
              <a:rPr lang="hu-HU" dirty="0" err="1"/>
              <a:t>python</a:t>
            </a:r>
            <a:endParaRPr lang="hu-HU" dirty="0"/>
          </a:p>
          <a:p>
            <a:pPr algn="ctr"/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: camera, </a:t>
            </a:r>
            <a:r>
              <a:rPr lang="hu-HU" dirty="0" err="1"/>
              <a:t>images</a:t>
            </a:r>
            <a:endParaRPr lang="hu-HU" dirty="0"/>
          </a:p>
          <a:p>
            <a:pPr algn="ctr"/>
            <a:r>
              <a:rPr lang="hu-HU" dirty="0"/>
              <a:t>Project </a:t>
            </a:r>
            <a:r>
              <a:rPr lang="hu-HU" dirty="0" err="1"/>
              <a:t>Uploaded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: </a:t>
            </a:r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9E1E71A8-B818-41DC-A64E-2FACFDCE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855" y="4607535"/>
            <a:ext cx="2609850" cy="1486274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EE1A1D7D-020C-4966-B43B-5C1F27541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725" y="1903001"/>
            <a:ext cx="1373323" cy="1373323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6957BD53-2E4A-403C-8D99-360DFC972B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81" y="764373"/>
            <a:ext cx="1546539" cy="11386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4FBA8DEC-D372-4B08-B15C-327AE28DA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16" y="1694556"/>
            <a:ext cx="1007273" cy="1007273"/>
          </a:xfrm>
          <a:prstGeom prst="rect">
            <a:avLst/>
          </a:prstGeom>
        </p:spPr>
      </p:pic>
      <p:pic>
        <p:nvPicPr>
          <p:cNvPr id="9" name="Google Shape;171;p5" title="Képernyőkép 2025-04-01 114259.png">
            <a:extLst>
              <a:ext uri="{FF2B5EF4-FFF2-40B4-BE49-F238E27FC236}">
                <a16:creationId xmlns:a16="http://schemas.microsoft.com/office/drawing/2014/main" id="{C8E28FA5-8C35-4C8E-B24D-6834042FDE5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97442" y="1682732"/>
            <a:ext cx="1444402" cy="18627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64;p4">
            <a:extLst>
              <a:ext uri="{FF2B5EF4-FFF2-40B4-BE49-F238E27FC236}">
                <a16:creationId xmlns:a16="http://schemas.microsoft.com/office/drawing/2014/main" id="{6B53BA43-60C1-409E-B7BC-24A3E8E7832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1590" y="3545478"/>
            <a:ext cx="3030600" cy="3092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7678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Potyondi Zsombor – </a:t>
            </a:r>
            <a:r>
              <a:rPr lang="hu-HU" dirty="0" err="1"/>
              <a:t>Document</a:t>
            </a:r>
            <a:r>
              <a:rPr lang="hu-HU" dirty="0"/>
              <a:t> </a:t>
            </a:r>
            <a:r>
              <a:rPr lang="hu-HU" dirty="0" err="1"/>
              <a:t>scanning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57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I.</a:t>
            </a:r>
            <a:br>
              <a:rPr lang="hu-HU" dirty="0"/>
            </a:br>
            <a:r>
              <a:rPr lang="hu-HU" sz="1600" dirty="0"/>
              <a:t>Potyondi Zsombor – </a:t>
            </a:r>
            <a:r>
              <a:rPr lang="hu-HU" sz="1600" dirty="0" err="1"/>
              <a:t>Document</a:t>
            </a:r>
            <a:r>
              <a:rPr lang="hu-HU" sz="1600" dirty="0"/>
              <a:t> </a:t>
            </a:r>
            <a:r>
              <a:rPr lang="hu-HU" sz="1600" dirty="0" err="1"/>
              <a:t>scanning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594360" lvl="0" indent="-457200">
              <a:spcBef>
                <a:spcPts val="0"/>
              </a:spcBef>
              <a:buSzPts val="1440"/>
              <a:buAutoNum type="arabicPeriod"/>
            </a:pPr>
            <a:r>
              <a:rPr lang="hu-HU" dirty="0"/>
              <a:t>Image </a:t>
            </a:r>
            <a:r>
              <a:rPr lang="hu-HU" dirty="0" err="1"/>
              <a:t>Scanning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Import </a:t>
            </a:r>
            <a:r>
              <a:rPr lang="hu-HU" dirty="0" err="1"/>
              <a:t>library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camera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 err="1"/>
              <a:t>Save</a:t>
            </a:r>
            <a:r>
              <a:rPr lang="hu-HU" dirty="0"/>
              <a:t> camera image</a:t>
            </a:r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2. Image </a:t>
            </a:r>
            <a:r>
              <a:rPr lang="hu-HU" dirty="0" err="1"/>
              <a:t>processing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Grayscale the image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Blur image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Highlight edges</a:t>
            </a:r>
            <a:endParaRPr lang="hu-HU" dirty="0"/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3.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contours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Find all contours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Selecting the square contours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Select the largest contour</a:t>
            </a:r>
            <a:endParaRPr lang="hu-HU" dirty="0"/>
          </a:p>
        </p:txBody>
      </p:sp>
      <p:pic>
        <p:nvPicPr>
          <p:cNvPr id="8" name="Google Shape;171;p5" title="Képernyőkép 2025-04-01 114259.png">
            <a:extLst>
              <a:ext uri="{FF2B5EF4-FFF2-40B4-BE49-F238E27FC236}">
                <a16:creationId xmlns:a16="http://schemas.microsoft.com/office/drawing/2014/main" id="{91C0E5B7-E389-46A5-953A-D92750D495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8730" y="1546534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Google Shape;172;p5" title="Képernyőkép 2025-04-01 114419.png">
            <a:extLst>
              <a:ext uri="{FF2B5EF4-FFF2-40B4-BE49-F238E27FC236}">
                <a16:creationId xmlns:a16="http://schemas.microsoft.com/office/drawing/2014/main" id="{A902F364-0602-47F1-9A85-555CA17CB04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2164" y="2430421"/>
            <a:ext cx="1264011" cy="16279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8730" y="4206622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29602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 err="1"/>
              <a:t>Structure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II.</a:t>
            </a:r>
            <a:br>
              <a:rPr lang="hu-HU" dirty="0"/>
            </a:br>
            <a:r>
              <a:rPr lang="hu-HU" sz="1600" dirty="0"/>
              <a:t>Potyondi Zsombor – </a:t>
            </a:r>
            <a:r>
              <a:rPr lang="hu-HU" sz="1600" dirty="0" err="1"/>
              <a:t>Document</a:t>
            </a:r>
            <a:r>
              <a:rPr lang="hu-HU" sz="1600" dirty="0"/>
              <a:t> </a:t>
            </a:r>
            <a:r>
              <a:rPr lang="hu-HU" sz="1600" dirty="0" err="1"/>
              <a:t>scanning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EBAB606C-2D56-4581-932A-28727A6C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/>
          <a:lstStyle/>
          <a:p>
            <a:pPr marL="137160" lvl="0" indent="0">
              <a:buSzPts val="1440"/>
              <a:buNone/>
            </a:pPr>
            <a:r>
              <a:rPr lang="hu-HU" dirty="0"/>
              <a:t>4. </a:t>
            </a:r>
            <a:r>
              <a:rPr lang="hu-HU" dirty="0" err="1"/>
              <a:t>Perspective</a:t>
            </a:r>
            <a:r>
              <a:rPr lang="hu-HU" dirty="0"/>
              <a:t> </a:t>
            </a:r>
            <a:r>
              <a:rPr lang="hu-HU" dirty="0" err="1"/>
              <a:t>correction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Project the contour onto a rectangle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Cropping and resizing the image</a:t>
            </a:r>
            <a:endParaRPr lang="hu-HU" dirty="0"/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5. </a:t>
            </a:r>
            <a:r>
              <a:rPr lang="hu-HU" dirty="0" err="1"/>
              <a:t>Merge</a:t>
            </a:r>
            <a:r>
              <a:rPr lang="hu-HU" dirty="0"/>
              <a:t> </a:t>
            </a:r>
            <a:r>
              <a:rPr lang="hu-HU" dirty="0" err="1"/>
              <a:t>images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 err="1"/>
              <a:t>Combining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hu-HU" dirty="0"/>
              <a:t>Displaying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images</a:t>
            </a:r>
            <a:endParaRPr lang="hu-HU" dirty="0"/>
          </a:p>
          <a:p>
            <a:pPr marL="137160" lvl="0" indent="0">
              <a:spcBef>
                <a:spcPts val="0"/>
              </a:spcBef>
              <a:buSzPts val="1440"/>
              <a:buNone/>
            </a:pPr>
            <a:r>
              <a:rPr lang="hu-HU" dirty="0"/>
              <a:t>6. </a:t>
            </a:r>
            <a:r>
              <a:rPr lang="hu-HU" dirty="0" err="1"/>
              <a:t>Continuous</a:t>
            </a:r>
            <a:r>
              <a:rPr lang="hu-HU" dirty="0"/>
              <a:t> </a:t>
            </a:r>
            <a:r>
              <a:rPr lang="hu-HU" dirty="0" err="1"/>
              <a:t>processing</a:t>
            </a:r>
            <a:r>
              <a:rPr lang="hu-HU" dirty="0"/>
              <a:t> of </a:t>
            </a:r>
            <a:r>
              <a:rPr lang="hu-HU" dirty="0" err="1"/>
              <a:t>images</a:t>
            </a:r>
            <a:r>
              <a:rPr lang="hu-HU" dirty="0"/>
              <a:t>:</a:t>
            </a:r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Continuous reading of camera images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Processing all images</a:t>
            </a:r>
            <a:endParaRPr lang="hu-HU" dirty="0"/>
          </a:p>
          <a:p>
            <a:pPr marL="914400" lvl="0" indent="-320040">
              <a:spcBef>
                <a:spcPts val="0"/>
              </a:spcBef>
              <a:buSzPts val="1440"/>
              <a:buChar char="-"/>
            </a:pPr>
            <a:r>
              <a:rPr lang="en-US" dirty="0"/>
              <a:t>The program runs until the 'q' key is pressed</a:t>
            </a:r>
            <a:endParaRPr lang="hu-HU" dirty="0"/>
          </a:p>
        </p:txBody>
      </p:sp>
      <p:pic>
        <p:nvPicPr>
          <p:cNvPr id="10" name="Google Shape;173;p5" title="Képernyőkép 2025-04-01 114530.png">
            <a:extLst>
              <a:ext uri="{FF2B5EF4-FFF2-40B4-BE49-F238E27FC236}">
                <a16:creationId xmlns:a16="http://schemas.microsoft.com/office/drawing/2014/main" id="{15E7DE3A-38DA-4D9A-BD70-3B17042CBBE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2942" y="1671933"/>
            <a:ext cx="1264010" cy="16279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Google Shape;180;g347490eb263_0_0" title="Képernyőkép 2025-04-01 115330.png">
            <a:extLst>
              <a:ext uri="{FF2B5EF4-FFF2-40B4-BE49-F238E27FC236}">
                <a16:creationId xmlns:a16="http://schemas.microsoft.com/office/drawing/2014/main" id="{8B519447-8918-4C7F-8C67-679CBCDFF8B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3199" y="3781150"/>
            <a:ext cx="1781600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Google Shape;181;g347490eb263_0_0" title="Képernyőkép 2025-04-01 115352.png">
            <a:extLst>
              <a:ext uri="{FF2B5EF4-FFF2-40B4-BE49-F238E27FC236}">
                <a16:creationId xmlns:a16="http://schemas.microsoft.com/office/drawing/2014/main" id="{CE2B1C3D-6E7A-42DF-A947-8CF31C5721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04947" y="3781162"/>
            <a:ext cx="1771301" cy="1956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6817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hu-HU" dirty="0"/>
              <a:t>Testing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br>
              <a:rPr lang="hu-HU" dirty="0"/>
            </a:br>
            <a:r>
              <a:rPr lang="hu-HU" sz="1600" dirty="0"/>
              <a:t>Potyondi Zsombor – </a:t>
            </a:r>
            <a:r>
              <a:rPr lang="hu-HU" sz="1600" dirty="0" err="1"/>
              <a:t>Document</a:t>
            </a:r>
            <a:r>
              <a:rPr lang="hu-HU" sz="1600" dirty="0"/>
              <a:t> </a:t>
            </a:r>
            <a:r>
              <a:rPr lang="hu-HU" sz="1600" dirty="0" err="1"/>
              <a:t>scanning</a:t>
            </a:r>
            <a:br>
              <a:rPr lang="hu-HU" dirty="0"/>
            </a:br>
            <a:endParaRPr lang="hu-HU" dirty="0"/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8A77B9E7-415C-4004-96CE-C8F18808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544" y="660478"/>
            <a:ext cx="886056" cy="886056"/>
          </a:xfrm>
          <a:prstGeom prst="rect">
            <a:avLst/>
          </a:prstGeom>
        </p:spPr>
      </p:pic>
      <p:pic>
        <p:nvPicPr>
          <p:cNvPr id="13" name="Google Shape;189;g3434f6601d9_0_0" title="Képernyőkép 2025-04-01 115725.png">
            <a:extLst>
              <a:ext uri="{FF2B5EF4-FFF2-40B4-BE49-F238E27FC236}">
                <a16:creationId xmlns:a16="http://schemas.microsoft.com/office/drawing/2014/main" id="{7104C1B2-D2F2-4326-A2E1-6481851CA9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0471" y="3290026"/>
            <a:ext cx="2613066" cy="24210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5" name="Google Shape;190;g3434f6601d9_0_0" title="Képernyőkép 2025-04-01 115850.png">
            <a:extLst>
              <a:ext uri="{FF2B5EF4-FFF2-40B4-BE49-F238E27FC236}">
                <a16:creationId xmlns:a16="http://schemas.microsoft.com/office/drawing/2014/main" id="{58495B94-D2C8-447A-8A3F-40012FEE40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001" y="3429000"/>
            <a:ext cx="28617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6" name="Google Shape;191;g3434f6601d9_0_0" title="Képernyőkép 2025-04-01 120102.png">
            <a:extLst>
              <a:ext uri="{FF2B5EF4-FFF2-40B4-BE49-F238E27FC236}">
                <a16:creationId xmlns:a16="http://schemas.microsoft.com/office/drawing/2014/main" id="{472C0FFE-9B61-417C-8698-5A74AD8DDBE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94212" y="3339439"/>
            <a:ext cx="3075674" cy="2322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9413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FBB232-6AE8-43C0-984D-D633E93C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946099"/>
            <a:ext cx="11506200" cy="1293028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Komjáti Gábor – camera </a:t>
            </a:r>
            <a:r>
              <a:rPr lang="hu-HU" dirty="0" err="1"/>
              <a:t>drawing</a:t>
            </a:r>
            <a:br>
              <a:rPr lang="hu-HU" dirty="0"/>
            </a:br>
            <a:endParaRPr lang="hu-HU" dirty="0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441416EB-4787-4EF5-93D3-1CFC43A9D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37" y="1083403"/>
            <a:ext cx="588642" cy="6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582</Words>
  <Application>Microsoft Office PowerPoint</Application>
  <PresentationFormat>Szélesvásznú</PresentationFormat>
  <Paragraphs>84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Kondenzcsík</vt:lpstr>
      <vt:lpstr>PowerPoint-bemutató</vt:lpstr>
      <vt:lpstr>Content</vt:lpstr>
      <vt:lpstr>Assignment of tasks</vt:lpstr>
      <vt:lpstr>Project manager tools </vt:lpstr>
      <vt:lpstr>Potyondi Zsombor – Document scanning </vt:lpstr>
      <vt:lpstr>Structure of the code I. Potyondi Zsombor – Document scanning </vt:lpstr>
      <vt:lpstr>Structure of the code II. Potyondi Zsombor – Document scanning </vt:lpstr>
      <vt:lpstr>Testing the code Potyondi Zsombor – Document scanning </vt:lpstr>
      <vt:lpstr>Komjáti Gábor – camera drawing </vt:lpstr>
      <vt:lpstr>Structure of the code I. Komjáti Gábor – camera drawing </vt:lpstr>
      <vt:lpstr>Structure of the code II. Komjáti Gábor – camera drawing </vt:lpstr>
      <vt:lpstr>Structure of the code III. Komjáti Gábor – camera drawing </vt:lpstr>
      <vt:lpstr>Presentation of the programm Komjáti Gábor – camera drawing </vt:lpstr>
      <vt:lpstr>Lengyel Dániel – Number plate recognition </vt:lpstr>
      <vt:lpstr>Structure of the code I.  Lengyel Dániel – Number plate recognition </vt:lpstr>
      <vt:lpstr>PowerPoint-bemutató</vt:lpstr>
      <vt:lpstr>Presentation of the programm Lengyel Dániel – Number plate recognition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Lengyel Dániel</dc:creator>
  <cp:lastModifiedBy>Lengyel Dániel</cp:lastModifiedBy>
  <cp:revision>58</cp:revision>
  <dcterms:created xsi:type="dcterms:W3CDTF">2025-03-18T11:05:52Z</dcterms:created>
  <dcterms:modified xsi:type="dcterms:W3CDTF">2025-04-08T09:26:02Z</dcterms:modified>
</cp:coreProperties>
</file>