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>
  <p:cSld name="Cím és képaláírá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>
  <p:cSld name="Idézet képaláíráss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>
  <p:cSld name="Névkárty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 idézettel">
  <p:cSld name="Névkártya idézettel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hu-H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az vagy hamis">
  <p:cSld name="Igaz vagy hami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3112316"/>
            <a:ext cx="7766936" cy="938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hu-HU"/>
              <a:t>Document scanner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6988029" y="4050834"/>
            <a:ext cx="2285974" cy="51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/>
              <a:t>Potyondi Zsombor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Task assignment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34" y="2160589"/>
            <a:ext cx="5194960" cy="1268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Komjáti Gábor – virtual paint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Lengyel Dániel – number plate detector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Potyondi Zsombor – document scanner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77334" y="609600"/>
            <a:ext cx="6402974" cy="77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Project management tool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77334" y="2160590"/>
            <a:ext cx="1143077" cy="372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Trello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763666"/>
            <a:ext cx="7651154" cy="3397541"/>
          </a:xfrm>
          <a:prstGeom prst="rect">
            <a:avLst/>
          </a:prstGeom>
          <a:noFill/>
          <a:ln cap="flat" cmpd="sng" w="9525">
            <a:solidFill>
              <a:srgbClr val="386B1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Programming tools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677334" y="2160590"/>
            <a:ext cx="1411525" cy="43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GitHub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830778"/>
            <a:ext cx="3030600" cy="3092090"/>
          </a:xfrm>
          <a:prstGeom prst="rect">
            <a:avLst/>
          </a:prstGeom>
          <a:noFill/>
          <a:ln cap="flat" cmpd="sng" w="9525">
            <a:solidFill>
              <a:srgbClr val="386B1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Code </a:t>
            </a:r>
            <a:r>
              <a:rPr lang="hu-HU"/>
              <a:t>structure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/>
              <a:t>Image reading: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Import libraries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Camera setup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Save camera image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/>
              <a:t>Image processing: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Convert the image to grayscale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Blur the image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Highlight the edges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/>
              <a:t>Contour detection: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Detect all contours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Filter square-shaped contours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Select the largest contour</a:t>
            </a:r>
            <a:endParaRPr/>
          </a:p>
        </p:txBody>
      </p:sp>
      <p:pic>
        <p:nvPicPr>
          <p:cNvPr id="171" name="Google Shape;171;p22" title="Képernyőkép 2025-04-01 11425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2014" y="609600"/>
            <a:ext cx="2009775" cy="255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72" name="Google Shape;172;p22" title="Képernyőkép 2025-04-01 114419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3575" y="1930397"/>
            <a:ext cx="2009775" cy="24756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73" name="Google Shape;173;p22" title="Képernyőkép 2025-04-01 114530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2025" y="3335501"/>
            <a:ext cx="2009775" cy="2705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Code structure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AutoNum type="arabicPeriod" startAt="4"/>
            </a:pPr>
            <a:r>
              <a:rPr lang="hu-HU"/>
              <a:t>Perspective correction: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Project the contour onto a rectangle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Crop and resize the image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 startAt="4"/>
            </a:pPr>
            <a:r>
              <a:rPr lang="hu-HU"/>
              <a:t>Merging images: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Combine images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Displaying the different images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 startAt="4"/>
            </a:pPr>
            <a:r>
              <a:rPr lang="hu-HU"/>
              <a:t>Continuous image processing: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Continuously</a:t>
            </a:r>
            <a:r>
              <a:rPr lang="hu-HU"/>
              <a:t> read images from the camera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Process each image</a:t>
            </a:r>
            <a:endParaRPr/>
          </a:p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The program runs until ‘q’ key is pressed</a:t>
            </a:r>
            <a:endParaRPr/>
          </a:p>
        </p:txBody>
      </p:sp>
      <p:pic>
        <p:nvPicPr>
          <p:cNvPr id="180" name="Google Shape;180;p23" title="Képernyőkép 2025-04-01 11533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4052" y="3636338"/>
            <a:ext cx="1781600" cy="19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 title="Képernyőkép 2025-04-01 115352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5800" y="3636350"/>
            <a:ext cx="1771301" cy="19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 title="Képernyőkép 2025-04-01 114530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4050" y="1103100"/>
            <a:ext cx="1781600" cy="239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hu-HU"/>
              <a:t>Code testing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/>
              <a:t>Testing the code with a camera:</a:t>
            </a:r>
            <a:endParaRPr/>
          </a:p>
        </p:txBody>
      </p:sp>
      <p:pic>
        <p:nvPicPr>
          <p:cNvPr id="189" name="Google Shape;189;p24" title="Képernyőkép 2025-04-01 11572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890475"/>
            <a:ext cx="2613066" cy="2421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90" name="Google Shape;190;p24" title="Képernyőkép 2025-04-01 115850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4864" y="3029449"/>
            <a:ext cx="2861725" cy="2143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91" name="Google Shape;191;p24" title="Képernyőkép 2025-04-01 120102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1075" y="2939888"/>
            <a:ext cx="3075674" cy="2322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menzió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