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83" r:id="rId12"/>
    <p:sldId id="284" r:id="rId13"/>
    <p:sldId id="269" r:id="rId14"/>
    <p:sldId id="282" r:id="rId15"/>
    <p:sldId id="280" r:id="rId16"/>
    <p:sldId id="281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13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0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23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10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95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57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741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75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2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79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80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2777-DA95-4C5F-B3AC-D11EDD23AE1D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6DA0-F701-40E5-81B3-9DEA9FCFCF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9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0924" y="1090247"/>
            <a:ext cx="9223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«Объектно-ориентированное программирование на языке C++»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информационно-поисковой системы «Страховая компания»»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Беликов П.Г.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180818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приборостроения, автоматизации и информационных технологий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«Программная инженерия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81ПГ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Захарова О.В.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Орёл 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3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0922" y="1701425"/>
            <a:ext cx="5050155" cy="4693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6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967" y="1701426"/>
            <a:ext cx="4071010" cy="4558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544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2597" y="1701425"/>
            <a:ext cx="3851495" cy="476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434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015" y="1055077"/>
            <a:ext cx="110079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Особенности программной реализации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различных целей и разделения ответственности были созданы два класса.</a:t>
            </a:r>
          </a:p>
          <a:p>
            <a:pPr indent="4572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TTIME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следующими методами: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добавления.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ShowAllContractsClick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вывода данных в таблицу.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нажатие на кнопку удаления.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FindClick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поиска.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очистки полей ввода.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изменения.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записи в файл.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считывания из файла.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корректирует ввод в поле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корректирует ввод в поле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корректирует ввод в поле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lvl="2" indent="4572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7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015" y="1055077"/>
            <a:ext cx="11007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Особенности программной реализации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корректирует ввод в поле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корректирует ввод в поле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ExitClick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выхода.</a:t>
            </a: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FormCloseQuery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нажатие на кнопку выхода.</a:t>
            </a: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StringGrid1Click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на таблицу.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выполнение каких-либо действий в зависимости от выбранного значения выпадающего списка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методами: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get*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какое-либо поле объекта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et*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значение какому-либо полю объекта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 информацию из файла в массив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9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4029" y="923192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Описание пользовательского интерфейса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326" y="1384857"/>
            <a:ext cx="4506913" cy="425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6757" y="1566545"/>
            <a:ext cx="5058410" cy="37249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549713" y="5444607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сохранения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838" y="5706217"/>
            <a:ext cx="164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4029" y="940777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Описание пользовательского интерфейса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4024" y="1836029"/>
            <a:ext cx="3242310" cy="1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2480" y="3429000"/>
            <a:ext cx="3181985" cy="206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144" y="1990334"/>
            <a:ext cx="180467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64753" y="3795004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7913" y="5576480"/>
            <a:ext cx="381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подтверждения изменений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5417" y="3859824"/>
            <a:ext cx="159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выхода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5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8442" y="1274885"/>
            <a:ext cx="101551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Заключение</a:t>
            </a:r>
          </a:p>
          <a:p>
            <a:endParaRPr lang="ru-RU" dirty="0"/>
          </a:p>
          <a:p>
            <a:pPr indent="457200"/>
            <a:r>
              <a:rPr lang="ru-RU" sz="2000" dirty="0"/>
              <a:t>В ходе выполнения курсовой работы мы выбрали метод решения поставленной задачи, выбрали подходящие структуры данных, разработали алгоритмы программы, реализовали работу на языке высокого уровня С++ с использованием объектно-ориентированного программирования, описали пользовательский интерфейс. Таким образом, мы достигли поставленной цели.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02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4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3854" y="1477107"/>
            <a:ext cx="9724292" cy="357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5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информационно-поисковой системы «Страховая компания» на языке 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: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решения поставленной задачи.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подходящих структур данных.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 решения.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на языке C++.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6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1116" y="1327639"/>
            <a:ext cx="99265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Постановка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indent="45720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информационно-поисковую систему «Страховая компания». Для хранения информации использовать файл. Функционал программы: 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Редактирования информации.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информации.</a:t>
            </a:r>
          </a:p>
          <a:p>
            <a:pPr marL="457200" lvl="0" indent="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информации по заданным критериям.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346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480" y="993531"/>
            <a:ext cx="5619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 Обоснование выбора метода решения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94693" y="187059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конец массива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73361" y="187059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начало или середину массива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4693" y="2910392"/>
            <a:ext cx="3938954" cy="1182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Сместить все объекты, начиная с того, что следует за удаляемым элементом, на один элемент назад, а затем удалить последний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73361" y="2910392"/>
            <a:ext cx="3938954" cy="1182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Поменять местами удаляемый элемент с последним, затем удалить последний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94693" y="436558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поиск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673361" y="436558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поиск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3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1049" y="1455196"/>
            <a:ext cx="10629900" cy="45192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480" y="993531"/>
            <a:ext cx="563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3 Обоснование выбора структур данных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94693" y="187059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73361" y="1870598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4693" y="2910392"/>
            <a:ext cx="3938954" cy="69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73361" y="2910392"/>
            <a:ext cx="3938954" cy="6944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94693" y="3877546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673361" y="3877546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4693" y="4917340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файл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73361" y="4917340"/>
            <a:ext cx="3938954" cy="76709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файл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логики программы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9915" y="1641963"/>
            <a:ext cx="6304464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72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7562" y="1701425"/>
            <a:ext cx="5156200" cy="43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331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1185" y="1775907"/>
            <a:ext cx="5214937" cy="4369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946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1185" y="931984"/>
            <a:ext cx="5813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Описание алгоритмов решения задачи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кнопки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6805" y="1775484"/>
            <a:ext cx="4898390" cy="4379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156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555</Words>
  <Application>Microsoft Office PowerPoint</Application>
  <PresentationFormat>Произвольный</PresentationFormat>
  <Paragraphs>97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User</cp:lastModifiedBy>
  <cp:revision>19</cp:revision>
  <dcterms:created xsi:type="dcterms:W3CDTF">2019-06-10T17:35:36Z</dcterms:created>
  <dcterms:modified xsi:type="dcterms:W3CDTF">2019-06-11T11:15:07Z</dcterms:modified>
</cp:coreProperties>
</file>