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944-2CE5-4E23-B649-E7216251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F7F3D-49F2-4B9F-8F94-F65C6D28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8B75-26DC-4674-929D-59C57FDD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28AE-C4CD-4B60-B5A1-F2383624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0A74-0028-43B7-A2F0-E632E227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99E3-3ACE-4C3E-B440-BE11A998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A38B4-1EFF-400C-95FB-94CDC220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4712-10FA-4F87-870F-51BEE030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47C3-9861-46AA-B54E-5BD80CF7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5905-B686-4479-A4E1-51C1B5C7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72F2B-F562-4CB5-8A6A-28FB1A52B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4D20-BB54-4C68-B762-0D2FDE8BD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DEC9-40E9-466C-92AF-87E382AE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BB50-6234-4425-8838-4B2681E2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C02F-8C83-415A-9A9C-F699AED2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5287-443F-49AA-AF9B-F6AED3C6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BEB8-5C5C-4A3D-84A2-10593FCF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5D92-2FA7-49AD-8A8F-A510B954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E65D-4770-4CCF-9D9F-88D3FDC4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1C49-300A-436E-A93D-F60C87C3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2D1A-D936-46FB-A9D6-84565DA7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F28A1-3899-4EB3-84C8-3E4A84B3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AB78-F359-471A-9142-FBAEA11E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BBAB-16DD-4126-9639-AED08383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7C64-1A1C-4FF4-AB78-D3B79B9A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C57C-3809-4C19-A0D7-B4008EFA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2371-0F33-4592-A7AB-A0A8EA554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E0EC0-51BD-4A05-8DC6-F05E19C5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5156B-F370-46ED-B20A-1F3B1B2B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BABA-F2D9-44E4-98EB-04BF85B3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7B9E4-568F-499D-A2EA-1668E837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2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4BAA-1EBB-423E-A56D-F5000F0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0EEB-2E2B-4DCE-A852-44C62D1D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D2BF-C28D-44D1-8E26-FF628673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AF1B0-0E04-4F52-8CB5-4B0C84E7C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ACBE2-67E0-43B2-B2AE-8DC41EE35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CB166-2B88-44C2-9781-0F912260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A38B1-A807-484B-9CE6-32061860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75920-BF42-4378-9F5C-ACE40C99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E0CB-8BB9-4566-8F11-940EEEF9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A2D18-141B-405C-A5E3-F88D5692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9012A-18E2-4805-B7BB-21BF77B0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5960F-C1E0-414A-809D-D554C11B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9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B59AC-7C5C-4F4C-AA05-C59B75A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C5AEE-2D8B-4FAF-A326-FEC5411C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156A3-A797-4912-81C1-23468620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FD19-5ADE-498E-BE6E-0FAE15D0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85F0-160A-4FFE-B511-51A74483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F2F21-E5DB-4C75-A37E-8246831D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02D57-6D51-4B8B-B80D-488098B7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CBA76-5885-4192-9D9B-8C587C0A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8C5F-C579-4627-8F75-C83EC1B2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CF07-1529-44F7-A81B-4F673803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27754-22DD-4C3B-B2E5-7D3A8926A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8789A-8185-4625-A8DF-25A15A118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122D2-075C-4BB3-B89A-A8F53539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6F1E-0855-46AB-B2AC-7AFABB54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B80B-F008-4818-ABE7-BE9398C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7A139-2874-487E-B123-0AB46666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93ADC-AFF4-4E1C-B9F9-BFDE2DD6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EB62A-362C-4EDC-817E-3365C97A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52B6-A731-4DB2-884F-E9970810494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C4A7-ACE5-4BAC-9816-156C946E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AFF7-B308-41E1-9201-8AE06419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FF19-CCEC-4C93-B739-7A6F878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Water droplets on a surface&#10;&#10;Description automatically generated with low confidence">
            <a:extLst>
              <a:ext uri="{FF2B5EF4-FFF2-40B4-BE49-F238E27FC236}">
                <a16:creationId xmlns:a16="http://schemas.microsoft.com/office/drawing/2014/main" id="{2E71642E-8652-427B-80BF-616CE7563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8538" y="2166938"/>
            <a:ext cx="5059363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E72B8-6DA6-44C8-93D4-A5E13AA48C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6163" y="2166938"/>
            <a:ext cx="5067300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2EE3E-5771-4E51-AEDC-5CB6E3E7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Working with FIJI</a:t>
            </a:r>
            <a:br>
              <a:rPr 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16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3412-C0E9-4579-83A6-2DF1827A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Testfdast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8527-D9ED-401F-8695-06D0A29E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6720F2-A89E-41D3-BB13-C81D294691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" y="1690686"/>
            <a:ext cx="5833745" cy="3939540"/>
          </a:xfrm>
          <a:prstGeom prst="rect">
            <a:avLst/>
          </a:prstGeom>
        </p:spPr>
      </p:pic>
      <p:pic>
        <p:nvPicPr>
          <p:cNvPr id="3" name="Picture 2" descr="A picture containing plant&#10;&#10;Description automatically generated">
            <a:extLst>
              <a:ext uri="{FF2B5EF4-FFF2-40B4-BE49-F238E27FC236}">
                <a16:creationId xmlns:a16="http://schemas.microsoft.com/office/drawing/2014/main" id="{21EE4ADF-E067-4D80-AFC3-F61DC6F4B8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14" y="2731982"/>
            <a:ext cx="5943600" cy="4013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B25F9-ABBF-448E-B7B6-CD3E22E4C85B}"/>
              </a:ext>
            </a:extLst>
          </p:cNvPr>
          <p:cNvSpPr txBox="1"/>
          <p:nvPr/>
        </p:nvSpPr>
        <p:spPr>
          <a:xfrm>
            <a:off x="1221581" y="628650"/>
            <a:ext cx="3836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image</a:t>
            </a:r>
          </a:p>
          <a:p>
            <a:r>
              <a:rPr lang="en-US" dirty="0"/>
              <a:t>(0_prediction image from Moffitt dataset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3814F-8BB2-406B-95DA-AD097C12C3DE}"/>
              </a:ext>
            </a:extLst>
          </p:cNvPr>
          <p:cNvSpPr txBox="1"/>
          <p:nvPr/>
        </p:nvSpPr>
        <p:spPr>
          <a:xfrm>
            <a:off x="6724650" y="213151"/>
            <a:ext cx="3836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Segmented Image </a:t>
            </a:r>
          </a:p>
          <a:p>
            <a:r>
              <a:rPr lang="en-US" dirty="0"/>
              <a:t>1.Invert</a:t>
            </a:r>
          </a:p>
          <a:p>
            <a:r>
              <a:rPr lang="en-US" dirty="0"/>
              <a:t>2.B/W adjust</a:t>
            </a:r>
          </a:p>
          <a:p>
            <a:r>
              <a:rPr lang="en-US" dirty="0"/>
              <a:t>3.Contrast Enhanced </a:t>
            </a:r>
          </a:p>
          <a:p>
            <a:r>
              <a:rPr lang="en-US" dirty="0"/>
              <a:t>4.smooth,sharpe</a:t>
            </a:r>
          </a:p>
          <a:p>
            <a:r>
              <a:rPr lang="en-US" dirty="0"/>
              <a:t>5.Binary mask </a:t>
            </a:r>
          </a:p>
          <a:p>
            <a:r>
              <a:rPr lang="en-US" dirty="0"/>
              <a:t>6. Watershed </a:t>
            </a:r>
          </a:p>
          <a:p>
            <a:r>
              <a:rPr lang="en-US" dirty="0"/>
              <a:t>7.Image calculator [add original and mask image]</a:t>
            </a:r>
          </a:p>
        </p:txBody>
      </p:sp>
    </p:spTree>
    <p:extLst>
      <p:ext uri="{BB962C8B-B14F-4D97-AF65-F5344CB8AC3E}">
        <p14:creationId xmlns:p14="http://schemas.microsoft.com/office/powerpoint/2010/main" val="15226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28073C-58BA-4EF2-97B5-61152A2DB0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3242" y="0"/>
            <a:ext cx="6425109" cy="6125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6E403-CFE7-4AB5-955F-24CA04316D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36594" y="674131"/>
            <a:ext cx="2582489" cy="4563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03DD0-37EA-40EB-8BFD-73DF9B792DCF}"/>
              </a:ext>
            </a:extLst>
          </p:cNvPr>
          <p:cNvSpPr txBox="1"/>
          <p:nvPr/>
        </p:nvSpPr>
        <p:spPr>
          <a:xfrm>
            <a:off x="183649" y="70572"/>
            <a:ext cx="231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Segmented Image </a:t>
            </a:r>
          </a:p>
          <a:p>
            <a:r>
              <a:rPr lang="en-US" dirty="0"/>
              <a:t>1.Invert</a:t>
            </a:r>
          </a:p>
          <a:p>
            <a:r>
              <a:rPr lang="en-US" dirty="0"/>
              <a:t>2.B/W adjust</a:t>
            </a:r>
          </a:p>
          <a:p>
            <a:r>
              <a:rPr lang="en-US" dirty="0"/>
              <a:t>3.Contrast Enhanced </a:t>
            </a:r>
          </a:p>
          <a:p>
            <a:r>
              <a:rPr lang="en-US" dirty="0"/>
              <a:t>4.smooth,sharpe</a:t>
            </a:r>
          </a:p>
          <a:p>
            <a:r>
              <a:rPr lang="en-US" dirty="0"/>
              <a:t>5.Binary mask </a:t>
            </a:r>
          </a:p>
          <a:p>
            <a:r>
              <a:rPr lang="en-US" dirty="0"/>
              <a:t>6. Watershed </a:t>
            </a:r>
          </a:p>
          <a:p>
            <a:r>
              <a:rPr lang="en-US" dirty="0"/>
              <a:t>7.Image calculator [add original and mask image]</a:t>
            </a:r>
          </a:p>
          <a:p>
            <a:r>
              <a:rPr lang="en-US" dirty="0"/>
              <a:t>8.Particle analysis </a:t>
            </a:r>
          </a:p>
          <a:p>
            <a:r>
              <a:rPr lang="en-US" dirty="0"/>
              <a:t>9. Each particle intensity, area and count</a:t>
            </a:r>
          </a:p>
        </p:txBody>
      </p:sp>
    </p:spTree>
    <p:extLst>
      <p:ext uri="{BB962C8B-B14F-4D97-AF65-F5344CB8AC3E}">
        <p14:creationId xmlns:p14="http://schemas.microsoft.com/office/powerpoint/2010/main" val="58109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2205CA1-40A3-4F2D-8989-D3A530D9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2" y="260857"/>
            <a:ext cx="8801100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B67D59-99C6-4C69-AA9E-234EFDEB9019}"/>
              </a:ext>
            </a:extLst>
          </p:cNvPr>
          <p:cNvSpPr txBox="1"/>
          <p:nvPr/>
        </p:nvSpPr>
        <p:spPr>
          <a:xfrm>
            <a:off x="9633456" y="1247498"/>
            <a:ext cx="23042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the last Segmented Image</a:t>
            </a:r>
          </a:p>
          <a:p>
            <a:pPr marL="342900" indent="-342900">
              <a:buAutoNum type="arabicPeriod"/>
            </a:pPr>
            <a:r>
              <a:rPr lang="en-US" dirty="0"/>
              <a:t>Select ROI (cell )</a:t>
            </a:r>
          </a:p>
          <a:p>
            <a:pPr marL="342900" indent="-342900">
              <a:buAutoNum type="arabicPeriod"/>
            </a:pPr>
            <a:r>
              <a:rPr lang="en-US" dirty="0"/>
              <a:t>Perform Cell dilution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582D1-7FA0-4A75-9AC8-41F64BCDF3B5}"/>
              </a:ext>
            </a:extLst>
          </p:cNvPr>
          <p:cNvSpPr txBox="1"/>
          <p:nvPr/>
        </p:nvSpPr>
        <p:spPr>
          <a:xfrm>
            <a:off x="3541196" y="6324381"/>
            <a:ext cx="2304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Fig:3</a:t>
            </a:r>
          </a:p>
        </p:txBody>
      </p:sp>
    </p:spTree>
    <p:extLst>
      <p:ext uri="{BB962C8B-B14F-4D97-AF65-F5344CB8AC3E}">
        <p14:creationId xmlns:p14="http://schemas.microsoft.com/office/powerpoint/2010/main" val="199944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picture containing plant&#10;&#10;Description automatically generated">
            <a:extLst>
              <a:ext uri="{FF2B5EF4-FFF2-40B4-BE49-F238E27FC236}">
                <a16:creationId xmlns:a16="http://schemas.microsoft.com/office/drawing/2014/main" id="{50EAAEBA-45BB-40B4-A80E-BC8FAC38268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8" b="5434"/>
          <a:stretch/>
        </p:blipFill>
        <p:spPr>
          <a:xfrm>
            <a:off x="353438" y="270553"/>
            <a:ext cx="9895695" cy="60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0D626BF-CDA4-4D42-96D2-C0B762275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70" y="345004"/>
            <a:ext cx="88011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6D81D-C564-42F0-83E1-52FB62061535}"/>
              </a:ext>
            </a:extLst>
          </p:cNvPr>
          <p:cNvSpPr txBox="1"/>
          <p:nvPr/>
        </p:nvSpPr>
        <p:spPr>
          <a:xfrm>
            <a:off x="0" y="2380681"/>
            <a:ext cx="20363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Fig:3, erode, make binary , add with original image </a:t>
            </a:r>
          </a:p>
          <a:p>
            <a:pPr marL="342900" indent="-342900">
              <a:buAutoNum type="arabicPeriod"/>
            </a:pPr>
            <a:r>
              <a:rPr lang="en-US" dirty="0"/>
              <a:t>Look up table :16 color</a:t>
            </a:r>
          </a:p>
        </p:txBody>
      </p:sp>
    </p:spTree>
    <p:extLst>
      <p:ext uri="{BB962C8B-B14F-4D97-AF65-F5344CB8AC3E}">
        <p14:creationId xmlns:p14="http://schemas.microsoft.com/office/powerpoint/2010/main" val="288223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D02F-042F-41EA-8F33-A84755E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B9CF-3753-42DF-9F9E-6DB3F282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automate a sequence of commands that would normally be performed manually on an image 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Solution: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ImageJ Macros [programming language used by ImageJ to perform same tasks over in multiple images]</a:t>
            </a:r>
          </a:p>
          <a:p>
            <a:pPr lvl="1"/>
            <a:endParaRPr 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lvl="1"/>
            <a:endParaRPr lang="en-US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How to do a batch processing in macro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Solution: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Using function process     batch   macro :it uses again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ImageJ macro with additional instruction that can be tweaked to do a batch processing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How to get coordinates of the cell in the image with intensity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Solution: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Analyze particle, set measurement: centroid  will give (X,Y coordinates of the cell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362ABF2-7A5E-458F-A264-5B0C3416EA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3886" y="4036690"/>
            <a:ext cx="176983" cy="153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B81673A-0B3D-4204-A22A-8F0BF4BB2E29}"/>
              </a:ext>
            </a:extLst>
          </p:cNvPr>
          <p:cNvCxnSpPr/>
          <p:nvPr/>
        </p:nvCxnSpPr>
        <p:spPr>
          <a:xfrm rot="16200000" flipH="1">
            <a:off x="6606298" y="4042591"/>
            <a:ext cx="176981" cy="153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8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3412-C0E9-4579-83A6-2DF1827A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Testfdast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8527-D9ED-401F-8695-06D0A29E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5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3412-C0E9-4579-83A6-2DF1827A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Testfdast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8527-D9ED-401F-8695-06D0A29E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245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FIJI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Topics:</vt:lpstr>
      <vt:lpstr>Testfdast</vt:lpstr>
      <vt:lpstr>Testfdast</vt:lpstr>
      <vt:lpstr>Testfdast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FIJI </dc:title>
  <dc:creator>Singh, Pallavi</dc:creator>
  <cp:lastModifiedBy>Singh, Pallavi</cp:lastModifiedBy>
  <cp:revision>11</cp:revision>
  <dcterms:created xsi:type="dcterms:W3CDTF">2021-06-07T17:54:47Z</dcterms:created>
  <dcterms:modified xsi:type="dcterms:W3CDTF">2021-06-22T22:00:32Z</dcterms:modified>
</cp:coreProperties>
</file>