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廣瀬 貴大" initials="廣瀬" lastIdx="5" clrIdx="0">
    <p:extLst>
      <p:ext uri="{19B8F6BF-5375-455C-9EA6-DF929625EA0E}">
        <p15:presenceInfo xmlns:p15="http://schemas.microsoft.com/office/powerpoint/2012/main" userId="2d1d07853e4603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5D58F-0535-BD49-8E1B-88D67101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0ACF47-6F21-3542-A4D0-F65B7BD7C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66EAB7-4C2B-BA4F-8DC7-B817B09D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E40C5-8969-B24F-B9FC-CF29F668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803A4A-4312-FF46-BC9B-9913503C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82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8D709-C7E2-B946-BD37-2DB8C454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BA4121-319A-B14A-AB9C-A93216BF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D9B451-52D9-AF4C-914F-FE3D6050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305FB-553A-BD43-8D2F-A6AF130C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C14274-3502-5D48-81EF-41B62E2A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2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3C07FD-2550-894E-A606-A1FE590DE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CC98F7-8AB2-CA41-88FC-79B579B7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9F5D2B-DDB0-9A49-8A7C-97428D0D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1A610C-89A8-5A4B-9074-4796A333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90E42C-350C-D347-B257-ED8ABA06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9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D3F2B-A5FA-7D43-BDB0-6E45FE6E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A6EAA-B840-8A4F-A994-3092EBB4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BEF93-55BE-4E45-800B-C0CDEE4D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E1D7F-4ACB-6340-AD8D-81655204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9C1E22-565A-784F-8613-21BA684D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7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BE8C5-C15A-4C42-8227-3EA77D4A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262EED-3B27-E543-8C95-0728CCD3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99EA3C-3C1A-2140-BD1E-CFC33CC4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9BE664-DCB1-954F-ABAD-AFBDC30D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A28303-6DFD-A542-A20F-C58C0407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92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2A005-3E1D-AC4D-9EFE-9782564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FF23D-D89B-934B-AD0E-94A85786F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0893C1-01AA-E94F-BA63-795CC66B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0B599-15AC-EB4B-A006-BE48CDB6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7238E-9CAD-2D4C-99A3-053C352D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0CB7DE-209A-DC47-A889-1267AD5C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86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98FD1-3F57-D247-A062-DE033348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604D4B-823E-E94F-A0B7-E0C030B5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85790F-581C-7F42-818D-C85B7F8F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614C0D-CEC2-504B-B170-46BCC6D3F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EA498C-FD99-0B4E-8DF8-7906D1237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9B5D7E-A1AB-E842-93AE-3907F396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C2AF91-569B-6643-B2FF-856E4CB4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5C3C17-0911-814C-9884-01931A0C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0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81D10-6C7E-5147-8CC8-F922E796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670C3D-C9A6-B44A-AB5B-024E960C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B7A724-E333-5D47-A991-E58A1934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319BAB-83CD-A742-8638-7518E99A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80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2297FD-A9D1-8441-B102-249721A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4C87F9-93C6-A541-8D74-6603F580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562CE3-913F-424B-A1D9-D5B090A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1DB94-8718-0946-9353-ED01C0DD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CB3816-58E2-6E40-A026-C50D7B8F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906297-ACCB-FD47-A2A3-7B2F90605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6AD7CA-16E3-CF46-B7FF-68CDAD71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622788-534B-1748-AA8E-620C44ED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B23274-FFCC-554B-A1E4-981ACC67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9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99799-DECC-334F-8448-8C2BCAC1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3E1F52-C3A4-F542-803A-3EE561AAC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47B34F-DCF6-7242-83B6-C45A0653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28054F-EDB4-904F-88EC-C0756852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664CDD-7F47-3247-88D3-07B939DE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183C4-FA95-B14A-9C93-35483B52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7FF18-9438-E940-BDF6-40C0DAD3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E7B2DD-24D5-9249-973E-69B08D26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D0291-4B4C-454A-88C7-18A808E3F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972E-D155-684F-B00F-FFF650462886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684BC-BEF3-C14C-9229-9604F982D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394E4-4D9F-DE45-B7BD-1A1585FFC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4A47-0519-A344-8DDE-9E0A4B6D7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3987A28-CD35-3842-9131-86D51C5C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8" y="1410721"/>
            <a:ext cx="9335784" cy="522376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8DB649-DB3F-0444-B320-D5B7415898F8}"/>
              </a:ext>
            </a:extLst>
          </p:cNvPr>
          <p:cNvSpPr txBox="1"/>
          <p:nvPr/>
        </p:nvSpPr>
        <p:spPr>
          <a:xfrm>
            <a:off x="5195753" y="9041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ログインページ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5DEBBA-6E08-2B43-B173-C1AA02FB69EB}"/>
              </a:ext>
            </a:extLst>
          </p:cNvPr>
          <p:cNvSpPr/>
          <p:nvPr/>
        </p:nvSpPr>
        <p:spPr>
          <a:xfrm>
            <a:off x="8155969" y="5250093"/>
            <a:ext cx="189090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2BD1A6-E591-8545-BCAD-305E69FF5BDA}"/>
              </a:ext>
            </a:extLst>
          </p:cNvPr>
          <p:cNvSpPr txBox="1"/>
          <p:nvPr/>
        </p:nvSpPr>
        <p:spPr>
          <a:xfrm>
            <a:off x="8155969" y="5250094"/>
            <a:ext cx="201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正しい</a:t>
            </a:r>
            <a:r>
              <a:rPr kumimoji="1" lang="en-US" altLang="ja-JP" sz="1200" dirty="0"/>
              <a:t>ID</a:t>
            </a:r>
            <a:r>
              <a:rPr kumimoji="1" lang="ja-JP" altLang="en-US" sz="1200"/>
              <a:t>とパスワードを入力するとログインする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ADA820A-88E5-974A-B4B3-1428B9E3270F}"/>
              </a:ext>
            </a:extLst>
          </p:cNvPr>
          <p:cNvCxnSpPr>
            <a:cxnSpLocks/>
          </p:cNvCxnSpPr>
          <p:nvPr/>
        </p:nvCxnSpPr>
        <p:spPr>
          <a:xfrm flipH="1">
            <a:off x="6801492" y="5447279"/>
            <a:ext cx="125173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2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B364D4F-9C8B-6D4A-B933-1DC20971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54" y="462775"/>
            <a:ext cx="5171691" cy="59324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B4F96F-87F7-E04E-A21A-7F506AA1860C}"/>
              </a:ext>
            </a:extLst>
          </p:cNvPr>
          <p:cNvSpPr txBox="1"/>
          <p:nvPr/>
        </p:nvSpPr>
        <p:spPr>
          <a:xfrm>
            <a:off x="1048215" y="27432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ndex</a:t>
            </a:r>
            <a:r>
              <a:rPr kumimoji="1" lang="ja-JP" altLang="en-US"/>
              <a:t>ページ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1B1BF96-8248-EB49-AE62-A0956E9D70BB}"/>
              </a:ext>
            </a:extLst>
          </p:cNvPr>
          <p:cNvSpPr/>
          <p:nvPr/>
        </p:nvSpPr>
        <p:spPr>
          <a:xfrm>
            <a:off x="9645721" y="606174"/>
            <a:ext cx="2054832" cy="380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43B4BE-D23B-614D-A5B3-258E720CA7E8}"/>
              </a:ext>
            </a:extLst>
          </p:cNvPr>
          <p:cNvSpPr txBox="1"/>
          <p:nvPr/>
        </p:nvSpPr>
        <p:spPr>
          <a:xfrm>
            <a:off x="9727914" y="665735"/>
            <a:ext cx="18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メニューを表示する</a:t>
            </a:r>
            <a:endParaRPr kumimoji="1" lang="ja-JP" altLang="en-US" sz="1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7AF173-0C7C-2E4C-8DCB-9CA0FED5B849}"/>
              </a:ext>
            </a:extLst>
          </p:cNvPr>
          <p:cNvSpPr/>
          <p:nvPr/>
        </p:nvSpPr>
        <p:spPr>
          <a:xfrm>
            <a:off x="3153009" y="24877"/>
            <a:ext cx="2054832" cy="380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44B91FB-79A1-044F-8752-0C3E0318C9E7}"/>
              </a:ext>
            </a:extLst>
          </p:cNvPr>
          <p:cNvSpPr/>
          <p:nvPr/>
        </p:nvSpPr>
        <p:spPr>
          <a:xfrm>
            <a:off x="9428250" y="3113789"/>
            <a:ext cx="2561690" cy="600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BBE896-FEFB-5F48-BD7A-D47ECC60AB80}"/>
              </a:ext>
            </a:extLst>
          </p:cNvPr>
          <p:cNvSpPr txBox="1"/>
          <p:nvPr/>
        </p:nvSpPr>
        <p:spPr>
          <a:xfrm>
            <a:off x="3153009" y="87991"/>
            <a:ext cx="2054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/>
              <a:t>インプレの投稿一覧に遷移する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C5B5EF-561B-134F-B708-A2ADF695A7C1}"/>
              </a:ext>
            </a:extLst>
          </p:cNvPr>
          <p:cNvSpPr txBox="1"/>
          <p:nvPr/>
        </p:nvSpPr>
        <p:spPr>
          <a:xfrm>
            <a:off x="9428250" y="3096315"/>
            <a:ext cx="2489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閲覧数上位のインプレ。クリックするとそれぞれの投稿を見ることができる</a:t>
            </a:r>
            <a:endParaRPr kumimoji="1" lang="ja-JP" altLang="en-US" sz="11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2F7CCC5-76D8-4940-AE7C-CE722AFCE7CC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618627" y="742134"/>
            <a:ext cx="1027094" cy="541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2873454-EE7C-204B-8696-F38FB3BC5FE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017218" y="3364903"/>
            <a:ext cx="1411032" cy="31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E6B42A-B7A7-DD4C-847A-755C50EDC507}"/>
              </a:ext>
            </a:extLst>
          </p:cNvPr>
          <p:cNvCxnSpPr>
            <a:cxnSpLocks/>
          </p:cNvCxnSpPr>
          <p:nvPr/>
        </p:nvCxnSpPr>
        <p:spPr>
          <a:xfrm>
            <a:off x="5359245" y="246898"/>
            <a:ext cx="485501" cy="27899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2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BAB5FD-326A-134C-90B3-1B32D986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123" y="641195"/>
            <a:ext cx="4836756" cy="55756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F5805-6125-9343-8A1D-B52C64F633C1}"/>
              </a:ext>
            </a:extLst>
          </p:cNvPr>
          <p:cNvSpPr txBox="1"/>
          <p:nvPr/>
        </p:nvSpPr>
        <p:spPr>
          <a:xfrm>
            <a:off x="1483112" y="3166946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ndex(</a:t>
            </a:r>
            <a:r>
              <a:rPr kumimoji="1" lang="ja-JP" altLang="en-US"/>
              <a:t>メニュー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BAD797-785F-294F-B448-9F7A81A576C8}"/>
              </a:ext>
            </a:extLst>
          </p:cNvPr>
          <p:cNvSpPr/>
          <p:nvPr/>
        </p:nvSpPr>
        <p:spPr>
          <a:xfrm>
            <a:off x="9051533" y="1356189"/>
            <a:ext cx="2774022" cy="523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005920-5B81-704E-872B-4C3061DE611E}"/>
              </a:ext>
            </a:extLst>
          </p:cNvPr>
          <p:cNvSpPr txBox="1"/>
          <p:nvPr/>
        </p:nvSpPr>
        <p:spPr>
          <a:xfrm>
            <a:off x="9185097" y="1417834"/>
            <a:ext cx="252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ログインユーザのマイページへ遷移する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C9F333A-3ACC-9F4A-8807-3D709A0EA9AA}"/>
              </a:ext>
            </a:extLst>
          </p:cNvPr>
          <p:cNvCxnSpPr>
            <a:cxnSpLocks/>
          </p:cNvCxnSpPr>
          <p:nvPr/>
        </p:nvCxnSpPr>
        <p:spPr>
          <a:xfrm flipH="1">
            <a:off x="8279027" y="1705510"/>
            <a:ext cx="700587" cy="46166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679FD3-D6FC-3244-B175-24F57F3D9E2B}"/>
              </a:ext>
            </a:extLst>
          </p:cNvPr>
          <p:cNvSpPr/>
          <p:nvPr/>
        </p:nvSpPr>
        <p:spPr>
          <a:xfrm>
            <a:off x="9061807" y="4721346"/>
            <a:ext cx="2774022" cy="523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030B71D-9432-7D42-88D8-E8E4221BD0A5}"/>
              </a:ext>
            </a:extLst>
          </p:cNvPr>
          <p:cNvSpPr/>
          <p:nvPr/>
        </p:nvSpPr>
        <p:spPr>
          <a:xfrm>
            <a:off x="9061807" y="3811064"/>
            <a:ext cx="2774022" cy="523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5C602E-8F5F-C040-BD3A-907024943B54}"/>
              </a:ext>
            </a:extLst>
          </p:cNvPr>
          <p:cNvSpPr txBox="1"/>
          <p:nvPr/>
        </p:nvSpPr>
        <p:spPr>
          <a:xfrm>
            <a:off x="9174823" y="4739602"/>
            <a:ext cx="252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検索したい条件を決める（指定しなくても検索する）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39F79D-2B95-5140-AA8B-F7D402A40492}"/>
              </a:ext>
            </a:extLst>
          </p:cNvPr>
          <p:cNvSpPr txBox="1"/>
          <p:nvPr/>
        </p:nvSpPr>
        <p:spPr>
          <a:xfrm>
            <a:off x="9185097" y="3940570"/>
            <a:ext cx="252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投稿されたインプレの検索を行う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FD0739-38B1-0A44-BC38-112C044FFAF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145293" y="4739603"/>
            <a:ext cx="916514" cy="2433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B6CBA1D-4016-B642-BEC0-BCE1171621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472131" y="4072719"/>
            <a:ext cx="589676" cy="9868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2CB294-2BFD-A140-ABD3-6E67FF0E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90" y="1059366"/>
            <a:ext cx="8528220" cy="546409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0FC56F-AB84-4742-9C81-B38E9B2E16DD}"/>
              </a:ext>
            </a:extLst>
          </p:cNvPr>
          <p:cNvSpPr txBox="1"/>
          <p:nvPr/>
        </p:nvSpPr>
        <p:spPr>
          <a:xfrm>
            <a:off x="5084956" y="6579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list</a:t>
            </a:r>
            <a:r>
              <a:rPr lang="ja-JP" altLang="en-US"/>
              <a:t>ページ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D55709-DD6A-7247-8298-13B6E48A0FD5}"/>
              </a:ext>
            </a:extLst>
          </p:cNvPr>
          <p:cNvCxnSpPr>
            <a:cxnSpLocks/>
          </p:cNvCxnSpPr>
          <p:nvPr/>
        </p:nvCxnSpPr>
        <p:spPr>
          <a:xfrm flipH="1">
            <a:off x="6328028" y="1471402"/>
            <a:ext cx="700587" cy="46166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7C1DBDB-9131-504F-AC18-E631ED00B573}"/>
              </a:ext>
            </a:extLst>
          </p:cNvPr>
          <p:cNvCxnSpPr>
            <a:cxnSpLocks/>
          </p:cNvCxnSpPr>
          <p:nvPr/>
        </p:nvCxnSpPr>
        <p:spPr>
          <a:xfrm>
            <a:off x="1672976" y="3484564"/>
            <a:ext cx="316462" cy="9638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6D2F47E-A5AA-E943-9216-BBDA440A7EAE}"/>
              </a:ext>
            </a:extLst>
          </p:cNvPr>
          <p:cNvCxnSpPr>
            <a:cxnSpLocks/>
          </p:cNvCxnSpPr>
          <p:nvPr/>
        </p:nvCxnSpPr>
        <p:spPr>
          <a:xfrm flipH="1">
            <a:off x="8167817" y="3684574"/>
            <a:ext cx="766303" cy="10684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70BA32-9DBD-3C48-8721-7849DE7DF353}"/>
              </a:ext>
            </a:extLst>
          </p:cNvPr>
          <p:cNvCxnSpPr>
            <a:cxnSpLocks/>
          </p:cNvCxnSpPr>
          <p:nvPr/>
        </p:nvCxnSpPr>
        <p:spPr>
          <a:xfrm flipH="1">
            <a:off x="10168731" y="715970"/>
            <a:ext cx="700587" cy="46166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D0ABA60-8642-FE4D-8EDD-473D538FF23D}"/>
              </a:ext>
            </a:extLst>
          </p:cNvPr>
          <p:cNvSpPr/>
          <p:nvPr/>
        </p:nvSpPr>
        <p:spPr>
          <a:xfrm>
            <a:off x="9678637" y="236495"/>
            <a:ext cx="1890445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021B29E-D133-2A4F-B6DE-0A3356EC2F20}"/>
              </a:ext>
            </a:extLst>
          </p:cNvPr>
          <p:cNvSpPr/>
          <p:nvPr/>
        </p:nvSpPr>
        <p:spPr>
          <a:xfrm>
            <a:off x="6160098" y="915980"/>
            <a:ext cx="2774022" cy="523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68B8A71-0E95-CF47-B659-D8EC75C5B067}"/>
              </a:ext>
            </a:extLst>
          </p:cNvPr>
          <p:cNvSpPr/>
          <p:nvPr/>
        </p:nvSpPr>
        <p:spPr>
          <a:xfrm>
            <a:off x="8973099" y="3422919"/>
            <a:ext cx="2774022" cy="523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22B0E1-7E8D-B945-8EFC-04499EF5A59B}"/>
              </a:ext>
            </a:extLst>
          </p:cNvPr>
          <p:cNvSpPr/>
          <p:nvPr/>
        </p:nvSpPr>
        <p:spPr>
          <a:xfrm>
            <a:off x="185351" y="2930431"/>
            <a:ext cx="2774022" cy="523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7B7A9C-4C19-EB43-A6D2-90F184CE1984}"/>
              </a:ext>
            </a:extLst>
          </p:cNvPr>
          <p:cNvSpPr txBox="1"/>
          <p:nvPr/>
        </p:nvSpPr>
        <p:spPr>
          <a:xfrm>
            <a:off x="9678636" y="334536"/>
            <a:ext cx="18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メニューを表示する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D8C4D5-225B-3E44-AE46-1B34003E2986}"/>
              </a:ext>
            </a:extLst>
          </p:cNvPr>
          <p:cNvSpPr txBox="1"/>
          <p:nvPr/>
        </p:nvSpPr>
        <p:spPr>
          <a:xfrm>
            <a:off x="8973100" y="3471507"/>
            <a:ext cx="27740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投稿されたインプレ。クリックすると投稿の詳細を見ることができる</a:t>
            </a:r>
            <a:endParaRPr kumimoji="1" lang="ja-JP" altLang="en-US" sz="11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6868EC2-00CB-6B4E-918F-F61217CCAC6A}"/>
              </a:ext>
            </a:extLst>
          </p:cNvPr>
          <p:cNvSpPr txBox="1"/>
          <p:nvPr/>
        </p:nvSpPr>
        <p:spPr>
          <a:xfrm>
            <a:off x="185351" y="3053586"/>
            <a:ext cx="252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投稿されたインプレの検索を行う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C60869-A83B-BB47-9BBA-AF26C419080F}"/>
              </a:ext>
            </a:extLst>
          </p:cNvPr>
          <p:cNvSpPr txBox="1"/>
          <p:nvPr/>
        </p:nvSpPr>
        <p:spPr>
          <a:xfrm>
            <a:off x="6160098" y="1059366"/>
            <a:ext cx="277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投稿表示を種類で切り替えて表示する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97831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105</Words>
  <Application>Microsoft Macintosh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廣瀬 貴大</dc:creator>
  <cp:lastModifiedBy>廣瀬 貴大</cp:lastModifiedBy>
  <cp:revision>16</cp:revision>
  <dcterms:created xsi:type="dcterms:W3CDTF">2021-11-09T14:14:55Z</dcterms:created>
  <dcterms:modified xsi:type="dcterms:W3CDTF">2021-11-17T14:02:28Z</dcterms:modified>
</cp:coreProperties>
</file>