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F0E2D-6356-D94A-A08A-E2F49DBDB42C}" type="datetimeFigureOut">
              <a:rPr kumimoji="1" lang="ja-JP" altLang="en-US" smtClean="0"/>
              <a:t>2022/2/10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7EE0D-E3DD-804A-B186-F88F11DC4FAA}" type="slidenum">
              <a:rPr kumimoji="1" lang="ja-JP" altLang="en-US" smtClean="0"/>
              <a:t>‹#›</a:t>
            </a:fld>
            <a:endParaRPr kumimoji="1" lang="ja-JP" altLang="en-US"/>
          </a:p>
        </p:txBody>
      </p:sp>
    </p:spTree>
    <p:extLst>
      <p:ext uri="{BB962C8B-B14F-4D97-AF65-F5344CB8AC3E}">
        <p14:creationId xmlns:p14="http://schemas.microsoft.com/office/powerpoint/2010/main" val="15240928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457EE0D-E3DD-804A-B186-F88F11DC4FAA}" type="slidenum">
              <a:rPr kumimoji="1" lang="ja-JP" altLang="en-US" smtClean="0"/>
              <a:t>4</a:t>
            </a:fld>
            <a:endParaRPr kumimoji="1" lang="ja-JP" altLang="en-US"/>
          </a:p>
        </p:txBody>
      </p:sp>
    </p:spTree>
    <p:extLst>
      <p:ext uri="{BB962C8B-B14F-4D97-AF65-F5344CB8AC3E}">
        <p14:creationId xmlns:p14="http://schemas.microsoft.com/office/powerpoint/2010/main" val="3799698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7B2012C-F948-5340-9CA4-B45B13A37A9D}" type="datetimeFigureOut">
              <a:rPr kumimoji="1" lang="ja-JP" altLang="en-US" smtClean="0"/>
              <a:t>2022/2/10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A7E8DA-1C45-B040-971E-CFFBF9BC8C4A}" type="slidenum">
              <a:rPr kumimoji="1" lang="ja-JP" altLang="en-US" smtClean="0"/>
              <a:t>‹#›</a:t>
            </a:fld>
            <a:endParaRPr kumimoji="1" lang="ja-JP" altLang="en-US"/>
          </a:p>
        </p:txBody>
      </p:sp>
    </p:spTree>
    <p:extLst>
      <p:ext uri="{BB962C8B-B14F-4D97-AF65-F5344CB8AC3E}">
        <p14:creationId xmlns:p14="http://schemas.microsoft.com/office/powerpoint/2010/main" val="4147148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B2012C-F948-5340-9CA4-B45B13A37A9D}" type="datetimeFigureOut">
              <a:rPr kumimoji="1" lang="ja-JP" altLang="en-US" smtClean="0"/>
              <a:t>2022/2/10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A7E8DA-1C45-B040-971E-CFFBF9BC8C4A}" type="slidenum">
              <a:rPr kumimoji="1" lang="ja-JP" altLang="en-US" smtClean="0"/>
              <a:t>‹#›</a:t>
            </a:fld>
            <a:endParaRPr kumimoji="1" lang="ja-JP" altLang="en-US"/>
          </a:p>
        </p:txBody>
      </p:sp>
    </p:spTree>
    <p:extLst>
      <p:ext uri="{BB962C8B-B14F-4D97-AF65-F5344CB8AC3E}">
        <p14:creationId xmlns:p14="http://schemas.microsoft.com/office/powerpoint/2010/main" val="187371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B2012C-F948-5340-9CA4-B45B13A37A9D}" type="datetimeFigureOut">
              <a:rPr kumimoji="1" lang="ja-JP" altLang="en-US" smtClean="0"/>
              <a:t>2022/2/10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A7E8DA-1C45-B040-971E-CFFBF9BC8C4A}" type="slidenum">
              <a:rPr kumimoji="1" lang="ja-JP" altLang="en-US" smtClean="0"/>
              <a:t>‹#›</a:t>
            </a:fld>
            <a:endParaRPr kumimoji="1" lang="ja-JP" altLang="en-US"/>
          </a:p>
        </p:txBody>
      </p:sp>
    </p:spTree>
    <p:extLst>
      <p:ext uri="{BB962C8B-B14F-4D97-AF65-F5344CB8AC3E}">
        <p14:creationId xmlns:p14="http://schemas.microsoft.com/office/powerpoint/2010/main" val="10515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B2012C-F948-5340-9CA4-B45B13A37A9D}" type="datetimeFigureOut">
              <a:rPr kumimoji="1" lang="ja-JP" altLang="en-US" smtClean="0"/>
              <a:t>2022/2/10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A7E8DA-1C45-B040-971E-CFFBF9BC8C4A}" type="slidenum">
              <a:rPr kumimoji="1" lang="ja-JP" altLang="en-US" smtClean="0"/>
              <a:t>‹#›</a:t>
            </a:fld>
            <a:endParaRPr kumimoji="1" lang="ja-JP" altLang="en-US"/>
          </a:p>
        </p:txBody>
      </p:sp>
    </p:spTree>
    <p:extLst>
      <p:ext uri="{BB962C8B-B14F-4D97-AF65-F5344CB8AC3E}">
        <p14:creationId xmlns:p14="http://schemas.microsoft.com/office/powerpoint/2010/main" val="231444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7B2012C-F948-5340-9CA4-B45B13A37A9D}" type="datetimeFigureOut">
              <a:rPr kumimoji="1" lang="ja-JP" altLang="en-US" smtClean="0"/>
              <a:t>2022/2/10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A7E8DA-1C45-B040-971E-CFFBF9BC8C4A}" type="slidenum">
              <a:rPr kumimoji="1" lang="ja-JP" altLang="en-US" smtClean="0"/>
              <a:t>‹#›</a:t>
            </a:fld>
            <a:endParaRPr kumimoji="1" lang="ja-JP" altLang="en-US"/>
          </a:p>
        </p:txBody>
      </p:sp>
    </p:spTree>
    <p:extLst>
      <p:ext uri="{BB962C8B-B14F-4D97-AF65-F5344CB8AC3E}">
        <p14:creationId xmlns:p14="http://schemas.microsoft.com/office/powerpoint/2010/main" val="410766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7B2012C-F948-5340-9CA4-B45B13A37A9D}" type="datetimeFigureOut">
              <a:rPr kumimoji="1" lang="ja-JP" altLang="en-US" smtClean="0"/>
              <a:t>2022/2/10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9A7E8DA-1C45-B040-971E-CFFBF9BC8C4A}" type="slidenum">
              <a:rPr kumimoji="1" lang="ja-JP" altLang="en-US" smtClean="0"/>
              <a:t>‹#›</a:t>
            </a:fld>
            <a:endParaRPr kumimoji="1" lang="ja-JP" altLang="en-US"/>
          </a:p>
        </p:txBody>
      </p:sp>
    </p:spTree>
    <p:extLst>
      <p:ext uri="{BB962C8B-B14F-4D97-AF65-F5344CB8AC3E}">
        <p14:creationId xmlns:p14="http://schemas.microsoft.com/office/powerpoint/2010/main" val="48835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7B2012C-F948-5340-9CA4-B45B13A37A9D}" type="datetimeFigureOut">
              <a:rPr kumimoji="1" lang="ja-JP" altLang="en-US" smtClean="0"/>
              <a:t>2022/2/10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9A7E8DA-1C45-B040-971E-CFFBF9BC8C4A}" type="slidenum">
              <a:rPr kumimoji="1" lang="ja-JP" altLang="en-US" smtClean="0"/>
              <a:t>‹#›</a:t>
            </a:fld>
            <a:endParaRPr kumimoji="1" lang="ja-JP" altLang="en-US"/>
          </a:p>
        </p:txBody>
      </p:sp>
    </p:spTree>
    <p:extLst>
      <p:ext uri="{BB962C8B-B14F-4D97-AF65-F5344CB8AC3E}">
        <p14:creationId xmlns:p14="http://schemas.microsoft.com/office/powerpoint/2010/main" val="1801868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7B2012C-F948-5340-9CA4-B45B13A37A9D}" type="datetimeFigureOut">
              <a:rPr kumimoji="1" lang="ja-JP" altLang="en-US" smtClean="0"/>
              <a:t>2022/2/10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9A7E8DA-1C45-B040-971E-CFFBF9BC8C4A}" type="slidenum">
              <a:rPr kumimoji="1" lang="ja-JP" altLang="en-US" smtClean="0"/>
              <a:t>‹#›</a:t>
            </a:fld>
            <a:endParaRPr kumimoji="1" lang="ja-JP" altLang="en-US"/>
          </a:p>
        </p:txBody>
      </p:sp>
    </p:spTree>
    <p:extLst>
      <p:ext uri="{BB962C8B-B14F-4D97-AF65-F5344CB8AC3E}">
        <p14:creationId xmlns:p14="http://schemas.microsoft.com/office/powerpoint/2010/main" val="268042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2012C-F948-5340-9CA4-B45B13A37A9D}" type="datetimeFigureOut">
              <a:rPr kumimoji="1" lang="ja-JP" altLang="en-US" smtClean="0"/>
              <a:t>2022/2/10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9A7E8DA-1C45-B040-971E-CFFBF9BC8C4A}" type="slidenum">
              <a:rPr kumimoji="1" lang="ja-JP" altLang="en-US" smtClean="0"/>
              <a:t>‹#›</a:t>
            </a:fld>
            <a:endParaRPr kumimoji="1" lang="ja-JP" altLang="en-US"/>
          </a:p>
        </p:txBody>
      </p:sp>
    </p:spTree>
    <p:extLst>
      <p:ext uri="{BB962C8B-B14F-4D97-AF65-F5344CB8AC3E}">
        <p14:creationId xmlns:p14="http://schemas.microsoft.com/office/powerpoint/2010/main" val="14024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B2012C-F948-5340-9CA4-B45B13A37A9D}" type="datetimeFigureOut">
              <a:rPr kumimoji="1" lang="ja-JP" altLang="en-US" smtClean="0"/>
              <a:t>2022/2/10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9A7E8DA-1C45-B040-971E-CFFBF9BC8C4A}" type="slidenum">
              <a:rPr kumimoji="1" lang="ja-JP" altLang="en-US" smtClean="0"/>
              <a:t>‹#›</a:t>
            </a:fld>
            <a:endParaRPr kumimoji="1" lang="ja-JP" altLang="en-US"/>
          </a:p>
        </p:txBody>
      </p:sp>
    </p:spTree>
    <p:extLst>
      <p:ext uri="{BB962C8B-B14F-4D97-AF65-F5344CB8AC3E}">
        <p14:creationId xmlns:p14="http://schemas.microsoft.com/office/powerpoint/2010/main" val="55680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B2012C-F948-5340-9CA4-B45B13A37A9D}" type="datetimeFigureOut">
              <a:rPr kumimoji="1" lang="ja-JP" altLang="en-US" smtClean="0"/>
              <a:t>2022/2/10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9A7E8DA-1C45-B040-971E-CFFBF9BC8C4A}" type="slidenum">
              <a:rPr kumimoji="1" lang="ja-JP" altLang="en-US" smtClean="0"/>
              <a:t>‹#›</a:t>
            </a:fld>
            <a:endParaRPr kumimoji="1" lang="ja-JP" altLang="en-US"/>
          </a:p>
        </p:txBody>
      </p:sp>
    </p:spTree>
    <p:extLst>
      <p:ext uri="{BB962C8B-B14F-4D97-AF65-F5344CB8AC3E}">
        <p14:creationId xmlns:p14="http://schemas.microsoft.com/office/powerpoint/2010/main" val="376541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2012C-F948-5340-9CA4-B45B13A37A9D}" type="datetimeFigureOut">
              <a:rPr kumimoji="1" lang="ja-JP" altLang="en-US" smtClean="0"/>
              <a:t>2022/2/10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7E8DA-1C45-B040-971E-CFFBF9BC8C4A}" type="slidenum">
              <a:rPr kumimoji="1" lang="ja-JP" altLang="en-US" smtClean="0"/>
              <a:t>‹#›</a:t>
            </a:fld>
            <a:endParaRPr kumimoji="1" lang="ja-JP" altLang="en-US"/>
          </a:p>
        </p:txBody>
      </p:sp>
    </p:spTree>
    <p:extLst>
      <p:ext uri="{BB962C8B-B14F-4D97-AF65-F5344CB8AC3E}">
        <p14:creationId xmlns:p14="http://schemas.microsoft.com/office/powerpoint/2010/main" val="28496402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A886D2A-EA93-2F44-A27B-11D080C81A02}"/>
              </a:ext>
            </a:extLst>
          </p:cNvPr>
          <p:cNvSpPr/>
          <p:nvPr/>
        </p:nvSpPr>
        <p:spPr>
          <a:xfrm>
            <a:off x="5634681" y="0"/>
            <a:ext cx="6557319"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HGSoeiKakugothicUB" panose="020B0909000000000000" pitchFamily="49" charset="-128"/>
              <a:ea typeface="HGSoeiKakugothicUB" panose="020B0909000000000000" pitchFamily="49" charset="-128"/>
            </a:endParaRPr>
          </a:p>
        </p:txBody>
      </p:sp>
      <p:pic>
        <p:nvPicPr>
          <p:cNvPr id="9" name="図 8">
            <a:extLst>
              <a:ext uri="{FF2B5EF4-FFF2-40B4-BE49-F238E27FC236}">
                <a16:creationId xmlns:a16="http://schemas.microsoft.com/office/drawing/2014/main" id="{DEC02A35-8BBD-5F47-B99D-875D00CF7609}"/>
              </a:ext>
            </a:extLst>
          </p:cNvPr>
          <p:cNvPicPr>
            <a:picLocks noChangeAspect="1"/>
          </p:cNvPicPr>
          <p:nvPr/>
        </p:nvPicPr>
        <p:blipFill>
          <a:blip r:embed="rId2"/>
          <a:stretch>
            <a:fillRect/>
          </a:stretch>
        </p:blipFill>
        <p:spPr>
          <a:xfrm>
            <a:off x="-202342" y="1703773"/>
            <a:ext cx="6164292" cy="3450453"/>
          </a:xfrm>
          <a:prstGeom prst="rect">
            <a:avLst/>
          </a:prstGeom>
        </p:spPr>
      </p:pic>
      <p:sp>
        <p:nvSpPr>
          <p:cNvPr id="11" name="テキスト ボックス 10">
            <a:extLst>
              <a:ext uri="{FF2B5EF4-FFF2-40B4-BE49-F238E27FC236}">
                <a16:creationId xmlns:a16="http://schemas.microsoft.com/office/drawing/2014/main" id="{04A45E8A-F169-6546-A2FD-502FA6F6577A}"/>
              </a:ext>
            </a:extLst>
          </p:cNvPr>
          <p:cNvSpPr txBox="1"/>
          <p:nvPr/>
        </p:nvSpPr>
        <p:spPr>
          <a:xfrm>
            <a:off x="6976662" y="1703773"/>
            <a:ext cx="3873356" cy="523220"/>
          </a:xfrm>
          <a:prstGeom prst="rect">
            <a:avLst/>
          </a:prstGeom>
          <a:noFill/>
        </p:spPr>
        <p:txBody>
          <a:bodyPr wrap="square" rtlCol="0">
            <a:spAutoFit/>
          </a:bodyPr>
          <a:lstStyle/>
          <a:p>
            <a:r>
              <a:rPr kumimoji="1" lang="en-US" altLang="ja-JP" sz="2800" dirty="0">
                <a:latin typeface="Hiragino Kaku Gothic Std W8" panose="020B0800000000000000" pitchFamily="34" charset="-128"/>
                <a:ea typeface="Hiragino Kaku Gothic Std W8" panose="020B0800000000000000" pitchFamily="34" charset="-128"/>
              </a:rPr>
              <a:t>Khowledge clowd</a:t>
            </a:r>
            <a:endParaRPr kumimoji="1" lang="ja-JP" altLang="en-US" sz="2800">
              <a:latin typeface="Hiragino Kaku Gothic Std W8" panose="020B0800000000000000" pitchFamily="34" charset="-128"/>
              <a:ea typeface="Hiragino Kaku Gothic Std W8" panose="020B0800000000000000" pitchFamily="34" charset="-128"/>
            </a:endParaRPr>
          </a:p>
        </p:txBody>
      </p:sp>
      <p:sp>
        <p:nvSpPr>
          <p:cNvPr id="2" name="テキスト ボックス 1">
            <a:extLst>
              <a:ext uri="{FF2B5EF4-FFF2-40B4-BE49-F238E27FC236}">
                <a16:creationId xmlns:a16="http://schemas.microsoft.com/office/drawing/2014/main" id="{AD52CD5E-9450-664D-A97D-0BD60396FA52}"/>
              </a:ext>
            </a:extLst>
          </p:cNvPr>
          <p:cNvSpPr txBox="1"/>
          <p:nvPr/>
        </p:nvSpPr>
        <p:spPr>
          <a:xfrm>
            <a:off x="6631073" y="3586448"/>
            <a:ext cx="5167900" cy="1477328"/>
          </a:xfrm>
          <a:prstGeom prst="rect">
            <a:avLst/>
          </a:prstGeom>
          <a:noFill/>
        </p:spPr>
        <p:txBody>
          <a:bodyPr wrap="square" rtlCol="0">
            <a:spAutoFit/>
          </a:bodyPr>
          <a:lstStyle/>
          <a:p>
            <a:r>
              <a:rPr kumimoji="1" lang="ja-JP" altLang="en-US"/>
              <a:t>クリエイター、エンジニア向けのマシン、</a:t>
            </a:r>
            <a:endParaRPr kumimoji="1" lang="en-US" altLang="ja-JP" dirty="0"/>
          </a:p>
          <a:p>
            <a:endParaRPr kumimoji="1" lang="en-US" altLang="ja-JP" dirty="0"/>
          </a:p>
          <a:p>
            <a:r>
              <a:rPr kumimoji="1" lang="ja-JP" altLang="en-US"/>
              <a:t>アプリケーションのインプレッションによる</a:t>
            </a:r>
            <a:endParaRPr kumimoji="1" lang="en-US" altLang="ja-JP" dirty="0"/>
          </a:p>
          <a:p>
            <a:endParaRPr kumimoji="1" lang="en-US" altLang="ja-JP" dirty="0"/>
          </a:p>
          <a:p>
            <a:r>
              <a:rPr kumimoji="1" lang="ja-JP" altLang="en-US"/>
              <a:t>情報共有サイトです</a:t>
            </a:r>
          </a:p>
        </p:txBody>
      </p:sp>
    </p:spTree>
    <p:extLst>
      <p:ext uri="{BB962C8B-B14F-4D97-AF65-F5344CB8AC3E}">
        <p14:creationId xmlns:p14="http://schemas.microsoft.com/office/powerpoint/2010/main" val="133786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A886D2A-EA93-2F44-A27B-11D080C81A02}"/>
              </a:ext>
            </a:extLst>
          </p:cNvPr>
          <p:cNvSpPr/>
          <p:nvPr/>
        </p:nvSpPr>
        <p:spPr>
          <a:xfrm>
            <a:off x="5634680" y="0"/>
            <a:ext cx="6557319"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HGSoeiKakugothicUB" panose="020B0909000000000000" pitchFamily="49" charset="-128"/>
              <a:ea typeface="HGSoeiKakugothicUB" panose="020B0909000000000000" pitchFamily="49" charset="-128"/>
            </a:endParaRPr>
          </a:p>
        </p:txBody>
      </p:sp>
      <p:sp>
        <p:nvSpPr>
          <p:cNvPr id="11" name="テキスト ボックス 10">
            <a:extLst>
              <a:ext uri="{FF2B5EF4-FFF2-40B4-BE49-F238E27FC236}">
                <a16:creationId xmlns:a16="http://schemas.microsoft.com/office/drawing/2014/main" id="{04A45E8A-F169-6546-A2FD-502FA6F6577A}"/>
              </a:ext>
            </a:extLst>
          </p:cNvPr>
          <p:cNvSpPr txBox="1"/>
          <p:nvPr/>
        </p:nvSpPr>
        <p:spPr>
          <a:xfrm>
            <a:off x="7752614" y="1601031"/>
            <a:ext cx="2321450" cy="523220"/>
          </a:xfrm>
          <a:prstGeom prst="rect">
            <a:avLst/>
          </a:prstGeom>
          <a:noFill/>
        </p:spPr>
        <p:txBody>
          <a:bodyPr wrap="square" rtlCol="0">
            <a:spAutoFit/>
          </a:bodyPr>
          <a:lstStyle/>
          <a:p>
            <a:r>
              <a:rPr kumimoji="1" lang="ja-JP" altLang="en-US" sz="2800">
                <a:latin typeface="Hiragino Kaku Gothic Std W8" panose="020B0800000000000000" pitchFamily="34" charset="-128"/>
                <a:ea typeface="Hiragino Kaku Gothic Std W8" panose="020B0800000000000000" pitchFamily="34" charset="-128"/>
              </a:rPr>
              <a:t>システム概要</a:t>
            </a:r>
          </a:p>
        </p:txBody>
      </p:sp>
      <p:sp>
        <p:nvSpPr>
          <p:cNvPr id="2" name="テキスト ボックス 1">
            <a:extLst>
              <a:ext uri="{FF2B5EF4-FFF2-40B4-BE49-F238E27FC236}">
                <a16:creationId xmlns:a16="http://schemas.microsoft.com/office/drawing/2014/main" id="{AD52CD5E-9450-664D-A97D-0BD60396FA52}"/>
              </a:ext>
            </a:extLst>
          </p:cNvPr>
          <p:cNvSpPr txBox="1"/>
          <p:nvPr/>
        </p:nvSpPr>
        <p:spPr>
          <a:xfrm>
            <a:off x="6507783" y="3429000"/>
            <a:ext cx="5167900" cy="1477328"/>
          </a:xfrm>
          <a:prstGeom prst="rect">
            <a:avLst/>
          </a:prstGeom>
          <a:noFill/>
        </p:spPr>
        <p:txBody>
          <a:bodyPr wrap="square" rtlCol="0">
            <a:spAutoFit/>
          </a:bodyPr>
          <a:lstStyle/>
          <a:p>
            <a:r>
              <a:rPr kumimoji="1" lang="ja-JP" altLang="en-US"/>
              <a:t>「新しいマシン導入したいけど候補を絞りきれないので使ってる人の意見を聞きたい」</a:t>
            </a:r>
            <a:endParaRPr kumimoji="1" lang="en-US" altLang="ja-JP" dirty="0"/>
          </a:p>
          <a:p>
            <a:endParaRPr kumimoji="1" lang="en-US" altLang="ja-JP" dirty="0"/>
          </a:p>
          <a:p>
            <a:r>
              <a:rPr kumimoji="1" lang="ja-JP" altLang="en-US"/>
              <a:t>「このアプリケーションの使い方について情報を公開したい」といった事を解決します。</a:t>
            </a:r>
          </a:p>
        </p:txBody>
      </p:sp>
      <p:pic>
        <p:nvPicPr>
          <p:cNvPr id="4" name="図 3">
            <a:extLst>
              <a:ext uri="{FF2B5EF4-FFF2-40B4-BE49-F238E27FC236}">
                <a16:creationId xmlns:a16="http://schemas.microsoft.com/office/drawing/2014/main" id="{2FBAB010-8944-C342-BE17-21D313C2524E}"/>
              </a:ext>
            </a:extLst>
          </p:cNvPr>
          <p:cNvPicPr>
            <a:picLocks noChangeAspect="1"/>
          </p:cNvPicPr>
          <p:nvPr/>
        </p:nvPicPr>
        <p:blipFill>
          <a:blip r:embed="rId2"/>
          <a:stretch>
            <a:fillRect/>
          </a:stretch>
        </p:blipFill>
        <p:spPr>
          <a:xfrm>
            <a:off x="267471" y="1703773"/>
            <a:ext cx="5021620" cy="3749326"/>
          </a:xfrm>
          <a:prstGeom prst="rect">
            <a:avLst/>
          </a:prstGeom>
        </p:spPr>
      </p:pic>
    </p:spTree>
    <p:extLst>
      <p:ext uri="{BB962C8B-B14F-4D97-AF65-F5344CB8AC3E}">
        <p14:creationId xmlns:p14="http://schemas.microsoft.com/office/powerpoint/2010/main" val="24103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A886D2A-EA93-2F44-A27B-11D080C81A02}"/>
              </a:ext>
            </a:extLst>
          </p:cNvPr>
          <p:cNvSpPr/>
          <p:nvPr/>
        </p:nvSpPr>
        <p:spPr>
          <a:xfrm>
            <a:off x="5634681" y="0"/>
            <a:ext cx="6557319"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HGSoeiKakugothicUB" panose="020B0909000000000000" pitchFamily="49" charset="-128"/>
              <a:ea typeface="HGSoeiKakugothicUB" panose="020B0909000000000000" pitchFamily="49" charset="-128"/>
            </a:endParaRPr>
          </a:p>
        </p:txBody>
      </p:sp>
      <p:pic>
        <p:nvPicPr>
          <p:cNvPr id="9" name="図 8">
            <a:extLst>
              <a:ext uri="{FF2B5EF4-FFF2-40B4-BE49-F238E27FC236}">
                <a16:creationId xmlns:a16="http://schemas.microsoft.com/office/drawing/2014/main" id="{DEC02A35-8BBD-5F47-B99D-875D00CF7609}"/>
              </a:ext>
            </a:extLst>
          </p:cNvPr>
          <p:cNvPicPr>
            <a:picLocks noChangeAspect="1"/>
          </p:cNvPicPr>
          <p:nvPr/>
        </p:nvPicPr>
        <p:blipFill>
          <a:blip r:embed="rId2"/>
          <a:stretch>
            <a:fillRect/>
          </a:stretch>
        </p:blipFill>
        <p:spPr>
          <a:xfrm>
            <a:off x="-202342" y="1703773"/>
            <a:ext cx="6164292" cy="3450453"/>
          </a:xfrm>
          <a:prstGeom prst="rect">
            <a:avLst/>
          </a:prstGeom>
        </p:spPr>
      </p:pic>
      <p:sp>
        <p:nvSpPr>
          <p:cNvPr id="11" name="テキスト ボックス 10">
            <a:extLst>
              <a:ext uri="{FF2B5EF4-FFF2-40B4-BE49-F238E27FC236}">
                <a16:creationId xmlns:a16="http://schemas.microsoft.com/office/drawing/2014/main" id="{04A45E8A-F169-6546-A2FD-502FA6F6577A}"/>
              </a:ext>
            </a:extLst>
          </p:cNvPr>
          <p:cNvSpPr txBox="1"/>
          <p:nvPr/>
        </p:nvSpPr>
        <p:spPr>
          <a:xfrm>
            <a:off x="7716655" y="1703773"/>
            <a:ext cx="2393369" cy="523220"/>
          </a:xfrm>
          <a:prstGeom prst="rect">
            <a:avLst/>
          </a:prstGeom>
          <a:noFill/>
        </p:spPr>
        <p:txBody>
          <a:bodyPr wrap="square" rtlCol="0">
            <a:spAutoFit/>
          </a:bodyPr>
          <a:lstStyle/>
          <a:p>
            <a:r>
              <a:rPr kumimoji="1" lang="ja-JP" altLang="en-US" sz="2800">
                <a:latin typeface="Hiragino Kaku Gothic Std W8" panose="020B0800000000000000" pitchFamily="34" charset="-128"/>
                <a:ea typeface="Hiragino Kaku Gothic Std W8" panose="020B0800000000000000" pitchFamily="34" charset="-128"/>
              </a:rPr>
              <a:t>システム概要</a:t>
            </a:r>
          </a:p>
        </p:txBody>
      </p:sp>
      <p:sp>
        <p:nvSpPr>
          <p:cNvPr id="2" name="テキスト ボックス 1">
            <a:extLst>
              <a:ext uri="{FF2B5EF4-FFF2-40B4-BE49-F238E27FC236}">
                <a16:creationId xmlns:a16="http://schemas.microsoft.com/office/drawing/2014/main" id="{AD52CD5E-9450-664D-A97D-0BD60396FA52}"/>
              </a:ext>
            </a:extLst>
          </p:cNvPr>
          <p:cNvSpPr txBox="1"/>
          <p:nvPr/>
        </p:nvSpPr>
        <p:spPr>
          <a:xfrm>
            <a:off x="6631073" y="3586448"/>
            <a:ext cx="5167900" cy="1200329"/>
          </a:xfrm>
          <a:prstGeom prst="rect">
            <a:avLst/>
          </a:prstGeom>
          <a:noFill/>
        </p:spPr>
        <p:txBody>
          <a:bodyPr wrap="square" rtlCol="0">
            <a:spAutoFit/>
          </a:bodyPr>
          <a:lstStyle/>
          <a:p>
            <a:r>
              <a:rPr kumimoji="1" lang="ja-JP" altLang="en-US"/>
              <a:t>ブログ形式で投稿するシステムになります。</a:t>
            </a:r>
            <a:endParaRPr kumimoji="1" lang="en-US" altLang="ja-JP" dirty="0"/>
          </a:p>
          <a:p>
            <a:endParaRPr kumimoji="1" lang="en-US" altLang="ja-JP" dirty="0"/>
          </a:p>
          <a:p>
            <a:r>
              <a:rPr kumimoji="1" lang="ja-JP" altLang="en-US"/>
              <a:t>閲覧数に応じてポイントが付与され、一定のポイントが溜まるとギフトカードと交換できます。</a:t>
            </a:r>
            <a:endParaRPr kumimoji="1" lang="en-US" altLang="ja-JP" dirty="0"/>
          </a:p>
        </p:txBody>
      </p:sp>
    </p:spTree>
    <p:extLst>
      <p:ext uri="{BB962C8B-B14F-4D97-AF65-F5344CB8AC3E}">
        <p14:creationId xmlns:p14="http://schemas.microsoft.com/office/powerpoint/2010/main" val="11042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A886D2A-EA93-2F44-A27B-11D080C81A02}"/>
              </a:ext>
            </a:extLst>
          </p:cNvPr>
          <p:cNvSpPr/>
          <p:nvPr/>
        </p:nvSpPr>
        <p:spPr>
          <a:xfrm>
            <a:off x="5634681" y="0"/>
            <a:ext cx="6557319"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HGSoeiKakugothicUB" panose="020B0909000000000000" pitchFamily="49" charset="-128"/>
              <a:ea typeface="HGSoeiKakugothicUB" panose="020B0909000000000000" pitchFamily="49" charset="-128"/>
            </a:endParaRPr>
          </a:p>
        </p:txBody>
      </p:sp>
      <p:pic>
        <p:nvPicPr>
          <p:cNvPr id="9" name="図 8">
            <a:extLst>
              <a:ext uri="{FF2B5EF4-FFF2-40B4-BE49-F238E27FC236}">
                <a16:creationId xmlns:a16="http://schemas.microsoft.com/office/drawing/2014/main" id="{DEC02A35-8BBD-5F47-B99D-875D00CF7609}"/>
              </a:ext>
            </a:extLst>
          </p:cNvPr>
          <p:cNvPicPr>
            <a:picLocks noChangeAspect="1"/>
          </p:cNvPicPr>
          <p:nvPr/>
        </p:nvPicPr>
        <p:blipFill>
          <a:blip r:embed="rId3"/>
          <a:stretch>
            <a:fillRect/>
          </a:stretch>
        </p:blipFill>
        <p:spPr>
          <a:xfrm>
            <a:off x="-202342" y="1703773"/>
            <a:ext cx="6164292" cy="3450453"/>
          </a:xfrm>
          <a:prstGeom prst="rect">
            <a:avLst/>
          </a:prstGeom>
        </p:spPr>
      </p:pic>
      <p:sp>
        <p:nvSpPr>
          <p:cNvPr id="11" name="テキスト ボックス 10">
            <a:extLst>
              <a:ext uri="{FF2B5EF4-FFF2-40B4-BE49-F238E27FC236}">
                <a16:creationId xmlns:a16="http://schemas.microsoft.com/office/drawing/2014/main" id="{04A45E8A-F169-6546-A2FD-502FA6F6577A}"/>
              </a:ext>
            </a:extLst>
          </p:cNvPr>
          <p:cNvSpPr txBox="1"/>
          <p:nvPr/>
        </p:nvSpPr>
        <p:spPr>
          <a:xfrm>
            <a:off x="8132007" y="1442163"/>
            <a:ext cx="1889936" cy="523220"/>
          </a:xfrm>
          <a:prstGeom prst="rect">
            <a:avLst/>
          </a:prstGeom>
          <a:noFill/>
        </p:spPr>
        <p:txBody>
          <a:bodyPr wrap="square" rtlCol="0">
            <a:spAutoFit/>
          </a:bodyPr>
          <a:lstStyle/>
          <a:p>
            <a:r>
              <a:rPr kumimoji="1" lang="ja-JP" altLang="en-US" sz="2800">
                <a:latin typeface="Hiragino Kaku Gothic Std W8" panose="020B0800000000000000" pitchFamily="34" charset="-128"/>
                <a:ea typeface="Hiragino Kaku Gothic Std W8" panose="020B0800000000000000" pitchFamily="34" charset="-128"/>
              </a:rPr>
              <a:t>使用言語</a:t>
            </a:r>
          </a:p>
        </p:txBody>
      </p:sp>
      <p:pic>
        <p:nvPicPr>
          <p:cNvPr id="4" name="図 3">
            <a:extLst>
              <a:ext uri="{FF2B5EF4-FFF2-40B4-BE49-F238E27FC236}">
                <a16:creationId xmlns:a16="http://schemas.microsoft.com/office/drawing/2014/main" id="{5ACBAA8A-0704-7946-9669-306200F6DAF1}"/>
              </a:ext>
            </a:extLst>
          </p:cNvPr>
          <p:cNvPicPr>
            <a:picLocks noChangeAspect="1"/>
          </p:cNvPicPr>
          <p:nvPr/>
        </p:nvPicPr>
        <p:blipFill>
          <a:blip r:embed="rId4"/>
          <a:stretch>
            <a:fillRect/>
          </a:stretch>
        </p:blipFill>
        <p:spPr>
          <a:xfrm>
            <a:off x="6837658" y="3947395"/>
            <a:ext cx="1625600" cy="1625600"/>
          </a:xfrm>
          <a:prstGeom prst="rect">
            <a:avLst/>
          </a:prstGeom>
        </p:spPr>
      </p:pic>
      <p:pic>
        <p:nvPicPr>
          <p:cNvPr id="6" name="図 5">
            <a:extLst>
              <a:ext uri="{FF2B5EF4-FFF2-40B4-BE49-F238E27FC236}">
                <a16:creationId xmlns:a16="http://schemas.microsoft.com/office/drawing/2014/main" id="{8E7C94E9-638E-A04B-AE82-EF98947CE9C3}"/>
              </a:ext>
            </a:extLst>
          </p:cNvPr>
          <p:cNvPicPr>
            <a:picLocks noChangeAspect="1"/>
          </p:cNvPicPr>
          <p:nvPr/>
        </p:nvPicPr>
        <p:blipFill>
          <a:blip r:embed="rId5"/>
          <a:stretch>
            <a:fillRect/>
          </a:stretch>
        </p:blipFill>
        <p:spPr>
          <a:xfrm>
            <a:off x="9666235" y="3947395"/>
            <a:ext cx="1151467" cy="1625600"/>
          </a:xfrm>
          <a:prstGeom prst="rect">
            <a:avLst/>
          </a:prstGeom>
        </p:spPr>
      </p:pic>
      <p:pic>
        <p:nvPicPr>
          <p:cNvPr id="10" name="図 9">
            <a:extLst>
              <a:ext uri="{FF2B5EF4-FFF2-40B4-BE49-F238E27FC236}">
                <a16:creationId xmlns:a16="http://schemas.microsoft.com/office/drawing/2014/main" id="{4C34A1B1-9B00-5F45-B2BB-8055D5DE6A1C}"/>
              </a:ext>
            </a:extLst>
          </p:cNvPr>
          <p:cNvPicPr>
            <a:picLocks noChangeAspect="1"/>
          </p:cNvPicPr>
          <p:nvPr/>
        </p:nvPicPr>
        <p:blipFill>
          <a:blip r:embed="rId6"/>
          <a:stretch>
            <a:fillRect/>
          </a:stretch>
        </p:blipFill>
        <p:spPr>
          <a:xfrm>
            <a:off x="7941790" y="2575197"/>
            <a:ext cx="1943100" cy="673100"/>
          </a:xfrm>
          <a:prstGeom prst="rect">
            <a:avLst/>
          </a:prstGeom>
        </p:spPr>
      </p:pic>
    </p:spTree>
    <p:extLst>
      <p:ext uri="{BB962C8B-B14F-4D97-AF65-F5344CB8AC3E}">
        <p14:creationId xmlns:p14="http://schemas.microsoft.com/office/powerpoint/2010/main" val="214270383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88</Words>
  <Application>Microsoft Macintosh PowerPoint</Application>
  <PresentationFormat>ワイド画面</PresentationFormat>
  <Paragraphs>16</Paragraphs>
  <Slides>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HGSoeiKakugothicUB</vt:lpstr>
      <vt:lpstr>Hiragino Kaku Gothic Std W8</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廣瀬 貴大</dc:creator>
  <cp:lastModifiedBy>廣瀬 貴大</cp:lastModifiedBy>
  <cp:revision>9</cp:revision>
  <dcterms:created xsi:type="dcterms:W3CDTF">2022-02-09T18:15:04Z</dcterms:created>
  <dcterms:modified xsi:type="dcterms:W3CDTF">2022-02-09T19:19:30Z</dcterms:modified>
</cp:coreProperties>
</file>