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0E0F-C3C8-4396-91B3-6DA5F3B4781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73AD-DECD-47F2-BAAF-D812F2D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257800" y="152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10100" y="7620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START</a:t>
            </a:r>
            <a:endParaRPr lang="en-US" dirty="0">
              <a:latin typeface="Bahnschrift Semi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7800" y="2971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86200" y="3648456"/>
            <a:ext cx="2743200" cy="75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itchFamily="34" charset="0"/>
              </a:rPr>
              <a:t>S</a:t>
            </a:r>
            <a:r>
              <a:rPr lang="en-US" dirty="0" smtClean="0">
                <a:latin typeface="Bahnschrift SemiBold" pitchFamily="34" charset="0"/>
              </a:rPr>
              <a:t>ervo</a:t>
            </a:r>
            <a:r>
              <a:rPr lang="en-US" dirty="0" smtClean="0">
                <a:latin typeface="Bahnschrift SemiBold" pitchFamily="34" charset="0"/>
              </a:rPr>
              <a:t> </a:t>
            </a:r>
            <a:r>
              <a:rPr lang="en-US" dirty="0" smtClean="0">
                <a:latin typeface="Bahnschrift SemiBold" pitchFamily="34" charset="0"/>
              </a:rPr>
              <a:t>motor </a:t>
            </a:r>
            <a:r>
              <a:rPr lang="en-US" dirty="0" smtClean="0">
                <a:solidFill>
                  <a:srgbClr val="92D050"/>
                </a:solidFill>
                <a:latin typeface="Bahnschrift SemiBold" pitchFamily="34" charset="0"/>
              </a:rPr>
              <a:t>ON</a:t>
            </a:r>
            <a:r>
              <a:rPr lang="en-US" dirty="0" smtClean="0">
                <a:latin typeface="Bahnschrift SemiBold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Bahnschrift SemiBold" pitchFamily="34" charset="0"/>
              </a:rPr>
              <a:t>( TO and FRO dispense of wool)</a:t>
            </a:r>
            <a:endParaRPr lang="en-US" sz="1400" dirty="0">
              <a:latin typeface="Bahnschrift SemiBold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95516" y="510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STOP</a:t>
            </a:r>
            <a:endParaRPr lang="en-US" dirty="0">
              <a:latin typeface="Bahnschrift Semi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43216" y="448513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19200" y="1016167"/>
            <a:ext cx="2575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ahnschrift SemiBold" pitchFamily="34" charset="0"/>
              </a:rPr>
              <a:t>WOOL</a:t>
            </a:r>
          </a:p>
          <a:p>
            <a:r>
              <a:rPr lang="en-US" sz="2400" b="1" dirty="0" smtClean="0">
                <a:latin typeface="Bahnschrift SemiBold" pitchFamily="34" charset="0"/>
              </a:rPr>
              <a:t>DISPENSER UNIT</a:t>
            </a:r>
            <a:endParaRPr lang="en-US" sz="2400" b="1" dirty="0">
              <a:latin typeface="Bahnschrift Semi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86200" y="2142744"/>
            <a:ext cx="2743200" cy="75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Counting the Number of meters</a:t>
            </a:r>
          </a:p>
        </p:txBody>
      </p:sp>
    </p:spTree>
    <p:extLst>
      <p:ext uri="{BB962C8B-B14F-4D97-AF65-F5344CB8AC3E}">
        <p14:creationId xmlns:p14="http://schemas.microsoft.com/office/powerpoint/2010/main" val="11537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6</cp:revision>
  <dcterms:created xsi:type="dcterms:W3CDTF">2021-06-28T17:52:48Z</dcterms:created>
  <dcterms:modified xsi:type="dcterms:W3CDTF">2021-07-01T17:38:55Z</dcterms:modified>
</cp:coreProperties>
</file>