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1869440"/>
          </a:xfrm>
          <a:prstGeom prst="rect"/>
          <a:noFill/>
        </p:spPr>
        <p:txBody>
          <a:bodyPr rtlCol="0" wrap="square">
            <a:spAutoFit/>
          </a:bodyPr>
          <a:p>
            <a:r>
              <a:rPr sz="2400" lang="en-US"/>
              <a:t>STUDENT NAME:</a:t>
            </a:r>
            <a:r>
              <a:rPr sz="2400" lang="en-US"/>
              <a:t> </a:t>
            </a:r>
            <a:r>
              <a:rPr sz="2400" lang="en-US"/>
              <a:t> </a:t>
            </a:r>
            <a:r>
              <a:rPr sz="2400" lang="en-US"/>
              <a:t>S</a:t>
            </a:r>
            <a:r>
              <a:rPr sz="2400" lang="en-US"/>
              <a:t>.</a:t>
            </a:r>
            <a:r>
              <a:rPr sz="2400" lang="en-US"/>
              <a:t> </a:t>
            </a:r>
            <a:r>
              <a:rPr sz="2400" lang="en-US"/>
              <a:t>P</a:t>
            </a:r>
            <a:r>
              <a:rPr sz="2400" lang="en-US"/>
              <a:t>r</a:t>
            </a:r>
            <a:r>
              <a:rPr sz="2400" lang="en-US"/>
              <a:t>e</a:t>
            </a:r>
            <a:r>
              <a:rPr sz="2400" lang="en-US"/>
              <a:t>e</a:t>
            </a:r>
            <a:r>
              <a:rPr sz="2400" lang="en-US"/>
              <a:t>t</a:t>
            </a:r>
            <a:r>
              <a:rPr sz="2400" lang="en-US"/>
              <a:t>h</a:t>
            </a:r>
            <a:r>
              <a:rPr sz="2400" lang="en-US"/>
              <a:t>i</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7</a:t>
            </a:r>
            <a:r>
              <a:rPr dirty="0" sz="2400" lang="en-US"/>
              <a:t>9</a:t>
            </a:r>
            <a:r>
              <a:rPr dirty="0" sz="2400" lang="en-US"/>
              <a:t>3</a:t>
            </a:r>
            <a:r>
              <a:rPr dirty="0" sz="2400" lang="en-US"/>
              <a:t>/</a:t>
            </a:r>
            <a:r>
              <a:rPr dirty="0" sz="2400" lang="en-US"/>
              <a:t>C</a:t>
            </a:r>
            <a:r>
              <a:rPr dirty="0" sz="2400" lang="en-US"/>
              <a:t>5</a:t>
            </a:r>
            <a:r>
              <a:rPr dirty="0" sz="2400" lang="en-US"/>
              <a:t>2</a:t>
            </a:r>
            <a:r>
              <a:rPr dirty="0" sz="2400" lang="en-US"/>
              <a:t>7</a:t>
            </a:r>
            <a:r>
              <a:rPr dirty="0" sz="2400" lang="en-US"/>
              <a:t>3</a:t>
            </a:r>
            <a:r>
              <a:rPr dirty="0" sz="2400" lang="en-US"/>
              <a:t>F</a:t>
            </a:r>
            <a:r>
              <a:rPr dirty="0" sz="2400" lang="en-US"/>
              <a:t>6</a:t>
            </a:r>
            <a:r>
              <a:rPr dirty="0" sz="2400" lang="en-US"/>
              <a:t>9</a:t>
            </a:r>
            <a:r>
              <a:rPr dirty="0" sz="2400" lang="en-US"/>
              <a:t>B</a:t>
            </a:r>
            <a:r>
              <a:rPr dirty="0" sz="2400" lang="en-US"/>
              <a:t>2</a:t>
            </a:r>
            <a:r>
              <a:rPr dirty="0" sz="2400" lang="en-US"/>
              <a:t>4</a:t>
            </a:r>
            <a:r>
              <a:rPr dirty="0" sz="2400" lang="en-US"/>
              <a:t>D</a:t>
            </a:r>
            <a:r>
              <a:rPr dirty="0" sz="2400" lang="en-US"/>
              <a:t>9</a:t>
            </a:r>
            <a:r>
              <a:rPr dirty="0" sz="2400" lang="en-US"/>
              <a:t>3</a:t>
            </a:r>
            <a:r>
              <a:rPr dirty="0" sz="2400" lang="en-US"/>
              <a:t>8</a:t>
            </a:r>
            <a:r>
              <a:rPr dirty="0" sz="2400" lang="en-US"/>
              <a:t>B</a:t>
            </a:r>
            <a:r>
              <a:rPr dirty="0" sz="2400" lang="en-US"/>
              <a:t>2</a:t>
            </a:r>
            <a:r>
              <a:rPr dirty="0" sz="2400" lang="en-US"/>
              <a:t>A</a:t>
            </a:r>
            <a:r>
              <a:rPr dirty="0" sz="2400" lang="en-US"/>
              <a:t>C</a:t>
            </a:r>
            <a:r>
              <a:rPr dirty="0" sz="2400" lang="en-US"/>
              <a:t>4</a:t>
            </a:r>
            <a:r>
              <a:rPr dirty="0" sz="2400" lang="en-US"/>
              <a:t>7</a:t>
            </a:r>
            <a:r>
              <a:rPr dirty="0" sz="2400" lang="en-US"/>
              <a:t>4</a:t>
            </a:r>
            <a:r>
              <a:rPr dirty="0" sz="2400" lang="en-US"/>
              <a:t>C</a:t>
            </a:r>
            <a:r>
              <a:rPr dirty="0" sz="2400" lang="en-US"/>
              <a:t>A</a:t>
            </a:r>
            <a:r>
              <a:rPr dirty="0" sz="2400" lang="en-US"/>
              <a:t>3</a:t>
            </a:r>
            <a:r>
              <a:rPr dirty="0" sz="2400" lang="en-US"/>
              <a:t>4</a:t>
            </a:r>
            <a:r>
              <a:rPr dirty="0" sz="2400" lang="en-US"/>
              <a:t>6</a:t>
            </a:r>
            <a:r>
              <a:rPr dirty="0" sz="2400" lang="en-US"/>
              <a:t>B</a:t>
            </a:r>
            <a:r>
              <a:rPr dirty="0" sz="2400" lang="en-US"/>
              <a:t>A</a:t>
            </a:r>
            <a:r>
              <a:rPr dirty="0" sz="2400" lang="en-US"/>
              <a:t>D</a:t>
            </a:r>
            <a:r>
              <a:rPr dirty="0" sz="2400" lang="en-US"/>
              <a:t>B</a:t>
            </a:r>
            <a:r>
              <a:rPr dirty="0" sz="2400" lang="en-US"/>
              <a:t>F</a:t>
            </a:r>
            <a:endParaRPr altLang="en-US" lang="zh-CN"/>
          </a:p>
          <a:p>
            <a:r>
              <a:rPr dirty="0" sz="2400" lang="en-US"/>
              <a:t>DEPARTMENT:</a:t>
            </a:r>
            <a:r>
              <a:rPr dirty="0" sz="2400" lang="en-US"/>
              <a:t> </a:t>
            </a:r>
            <a:r>
              <a:rPr dirty="0" sz="2400" lang="en-US"/>
              <a:t>B</a:t>
            </a:r>
            <a:r>
              <a:rPr dirty="0" sz="2400" lang="en-US"/>
              <a:t>.</a:t>
            </a:r>
            <a:r>
              <a:rPr dirty="0" sz="2400" lang="en-US"/>
              <a:t> </a:t>
            </a:r>
            <a:r>
              <a:rPr dirty="0" sz="2400" lang="en-US"/>
              <a:t>C</a:t>
            </a:r>
            <a:r>
              <a:rPr dirty="0" sz="2400" lang="en-US"/>
              <a:t>O</a:t>
            </a:r>
            <a:r>
              <a:rPr dirty="0" sz="2400" lang="en-US"/>
              <a:t>M</a:t>
            </a:r>
            <a:r>
              <a:rPr dirty="0" sz="2400" lang="en-US"/>
              <a:t> </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a:t>
            </a:r>
            <a:r>
              <a:rPr dirty="0" sz="2400" lang="en-US"/>
              <a:t>e</a:t>
            </a:r>
            <a:r>
              <a:rPr dirty="0" sz="2400" lang="en-US"/>
              <a:t>n</a:t>
            </a:r>
            <a:r>
              <a:rPr dirty="0" sz="2400" lang="en-US"/>
              <a:t>,</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p</a:t>
            </a:r>
            <a:r>
              <a:rPr dirty="0" sz="2400" lang="en-US"/>
              <a:t>u</a:t>
            </a:r>
            <a:r>
              <a:rPr dirty="0" sz="2400" lang="en-US"/>
              <a:t>r</a:t>
            </a:r>
            <a:r>
              <a:rPr dirty="0" sz="2400" lang="en-US"/>
              <a:t>a</a:t>
            </a:r>
            <a:r>
              <a:rPr dirty="0" sz="2400" lang="en-US"/>
              <a:t>m</a:t>
            </a:r>
            <a:r>
              <a:rPr dirty="0" sz="2400" lang="en-US"/>
              <a:t>.</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682" name=""/>
          <p:cNvSpPr txBox="1"/>
          <p:nvPr/>
        </p:nvSpPr>
        <p:spPr>
          <a:xfrm>
            <a:off x="6096000" y="2292103"/>
            <a:ext cx="5578312" cy="2606040"/>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376297"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lang="en-US" spc="15"/>
              <a:t>D</a:t>
            </a:r>
            <a:r>
              <a:rPr dirty="0" lang="en-US" spc="15"/>
              <a:t>A</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73872" y="1773555"/>
            <a:ext cx="7770596" cy="42824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76275" y="1876901"/>
            <a:ext cx="9866695" cy="42824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4"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2024-08-31T08:04:23Z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4b6d85a6dae0495f9c4e2c6aeb8589fd</vt:lpwstr>
  </property>
</Properties>
</file>