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1F1D8-6884-FD6E-1FFA-BAEFD95BB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5FB58C-FDC8-0165-73AD-E5A566C66A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B517D9-1ABF-68E6-4A4F-847EEAFC2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86FFB4-EEAD-7F41-601B-3584BEBB4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D59E5D-AAAC-3082-BC8D-7D5D6566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4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1FB1D-3E40-ACF5-8A66-FD86916C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BB6946-865E-9D49-1635-876696344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367E-F50F-C953-F386-CA8B57BE0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D9B385-E31E-5A1B-B262-5326E45E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3C2C42-C83B-5356-E17F-0F1C207C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42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7528282-D0FC-7393-E2E3-39B0DB7CB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D3E697-ECFF-C9DA-7B2B-69F99442E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8E949-2AD9-8542-973F-17572CD6B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4018DE-7559-2A05-A3C3-C0D605633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AD4BA-1297-52DF-7C17-816B9F623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F2170-4106-12CF-0706-ED63B1F3F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E386AD-D3D5-18E8-DD6B-7C697CFC5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923E60-930A-D0E7-729B-D6110AE8B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90D81-8C65-56CA-0044-D5CD6693B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3121BE-F02E-AD39-6FA1-4E4363CE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169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A1597-9A6C-F186-228A-77A94A441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C8F74-A02E-51EE-6E38-4A76A649A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F3D25D-B99C-8602-BA5C-2FDE681B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ED140-78F1-FE00-7EEE-FA599EEF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4A24D-8E56-7DE1-B9E5-08A330825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779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DD75F-9E5A-7676-7A71-64880382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BEBA44-C8A7-8665-191C-64D07313E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2886BC-FD0C-D2E8-A4B7-962A87DB1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43A210-3C0E-B332-CB4B-DFD3D028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1F33DE-7979-548B-1093-0CEE6BFB2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1AEDB3-63AA-5BC4-73E4-96B23EF8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231E2-A494-7FFF-0CA5-29E3ACBFF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4F6077-6AE9-E1A3-602D-E80DEF87B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02B2082-6E6B-6B2E-C532-9600BF890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107500-5274-5109-E3FF-89CA8165C7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854DAD2-DAFC-DB53-1F9B-D92195EB0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0B12816-4797-A2D6-FA20-D8D8C2FC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4310F8-DC6B-293F-D0FC-AB270DB7F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0511E98-0AAE-B395-74DB-881B461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28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9BE8E0-9663-086B-CE52-277BD3B2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C292EF3-6D04-EAC3-77FF-230B2580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0D5AB7-0837-D7C7-7988-50F0AEFC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1E8AE0-DA08-39FB-5F90-3DAF84C86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84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74A666-DE66-DF12-29A6-E335C2D75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F5B5B-7BC1-1CE1-563E-E6A9B059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0BFA3C-C3CC-F9AD-ED53-646C3982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128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F393E0-A562-8E29-D7EF-8F74C64B3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8C0C1-B4DA-679F-A2BF-46343CCD1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72686E-20C9-76ED-F4A0-DDBE14FA5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9A32D-54C2-6AF8-1B65-583999FF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B29885-9D77-A344-E4C3-F937BB37E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5F6DCD-0143-1717-DB4E-E08B89039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42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A6D4BA-E81E-2E61-CBCA-635A9F591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D844EB2-160C-5E59-7577-0E5E2D0B44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D4B7D0-AC34-1EA8-6091-A1EFF046A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84B989A-E20E-953C-C230-29C86A02B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0F169C-D530-070C-C1D8-D604FD41F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3CA666-69D5-3248-E6A1-77A3B53EA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83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B9EE70-233A-AA29-7A80-8781472D0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67214-BD44-11FE-A4DF-629A42330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F3B68F-85EB-3E01-CBC5-07AC1B691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F7F94B-F8F6-4F22-A3FA-E315F7E4C3B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42E3CF-0144-948B-3504-2FB5710A57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179D3-03DA-1829-CB33-C276C3398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69387A-26DF-4797-BC1E-B535B500B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21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36C31-5219-899A-309D-2B2D935C67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FBBB49-2A2F-B06B-3D57-CEEA1379D7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0511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D5E7685-1EE0-4A06-7E72-974A777A9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099" y="1479884"/>
            <a:ext cx="8065311" cy="424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현풍 이</dc:creator>
  <cp:lastModifiedBy>현풍 이</cp:lastModifiedBy>
  <cp:revision>1</cp:revision>
  <dcterms:created xsi:type="dcterms:W3CDTF">2025-03-18T01:06:56Z</dcterms:created>
  <dcterms:modified xsi:type="dcterms:W3CDTF">2025-03-18T06:22:20Z</dcterms:modified>
</cp:coreProperties>
</file>