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80"/>
  </p:normalViewPr>
  <p:slideViewPr>
    <p:cSldViewPr snapToGrid="0">
      <p:cViewPr varScale="1">
        <p:scale>
          <a:sx n="106" d="100"/>
          <a:sy n="106" d="100"/>
        </p:scale>
        <p:origin x="200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202" d="100"/>
          <a:sy n="202" d="100"/>
        </p:scale>
        <p:origin x="2560" y="1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CF629-9EB0-2A4D-AB83-2566335487FD}" type="datetimeFigureOut">
              <a:rPr kumimoji="1" lang="ko-KR" altLang="en-US" smtClean="0"/>
              <a:t>2025. 8. 24.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61382-A989-344B-8AAE-39C60AFFED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453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A1A5E-76E4-F616-36BD-0B12984B0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C15391-345D-CCE6-DBEE-18AE3AEE8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A2804-5DDF-3169-9F78-F5C17E44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2025. 8. 24.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82712-6339-0BEA-DC6D-C093E6FC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450E4-28FB-A2EE-98FE-5FB98C48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31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BA28B-8B8E-2B3B-540D-FBFE1374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A7C6F5-F79C-ED8B-A633-D96D8087E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8D046-66D4-059F-4CFC-9B3930E2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2025. 8. 24.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757F5-1B0A-9A96-23AC-24D25690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FBB7D-D79B-3571-BD1B-8DE288AD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92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CC1CDB-1138-BB6C-18CB-F66E83568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0709A-D0CF-B61F-F6A5-C6E7F038C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DD21C-8C38-C3F7-C876-E57DFC55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2025. 8. 24.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EDBE5-CA12-A2D1-66D9-3D7C0441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5F919-3A4F-1CD8-8936-FDCB3C84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098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68966-18DB-EE78-A650-B7D53602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E0BB0-6BE9-395D-DE81-AD9D5AF5E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1E4D8-E6BA-EB54-7263-20C36A0D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2025. 8. 24.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D931DA-B726-7E99-FF63-4B46D459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5AC89-CFA6-15A1-514B-EA4C2494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664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E8E73-BD70-6AF4-1907-977FE8C7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35A896-6065-3DBB-F941-9E75B5298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D51BA-9178-DA53-9F34-3C7487E9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2025. 8. 24.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48772-659C-C19F-5BBB-030A13F3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8FE3A-B294-687C-D0E0-9AEDF7D2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520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87BA9-46B4-62DB-F610-0B2FD93E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C3CA4-4986-3A05-A9EB-B219F0563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F4CFC2-8FA8-9BBB-5976-2E9485BAF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D5F02-03F4-3B84-24D9-294914B9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2025. 8. 24.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C2B604-AF47-4CA5-D50A-9884421E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5D2ADC-0016-15DD-2A55-45F495BA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88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42F27-5874-4BCA-D343-F6C2DDBC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D85483-A7AF-93CF-4D01-C9917A327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B8E7C-F968-AEBA-5EAE-4EFF368B1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DAC1F4-5797-C3C9-F5A9-7F4E80A84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26A2D5-4BEC-2395-EECB-16258ED4F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46A871-31C6-9E5B-8F5E-07385DF9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2025. 8. 24.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E5E05D-2FDA-5017-0ACD-11E0EB58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038CB6-CF1F-3A64-8003-D9DF837D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893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34506-1313-74AE-6691-DD91465A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4AB2AF-9713-2697-9130-673893F2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2025. 8. 24.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4F6365-88C1-033D-A294-2BB0DCE3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5AB639-FE68-5A01-1628-D2BE573F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092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BA1B3C-EC81-3AA7-4719-7A831C11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2025. 8. 24.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5F828D-793B-1135-CFAD-57B32CB0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87F685-7E40-1CAE-376C-EA22A6A9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144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08F74-355E-E523-289F-C5A3452B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36EF9-7745-1077-E980-8A79CFAAC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D156D9-8271-13AD-822F-66FA26F01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4D47F-FDFA-21F1-7AA6-E57D7BF9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2025. 8. 24.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DA2534-F348-91BF-6C7F-59672897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17F716-C154-DFF3-4B52-C3CA411A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974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5B46C-2A1C-F473-C6B3-CCF97A1C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FD64B1-93DE-6E80-7160-8E8CFB3DD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0479FA-43A7-66F9-54BA-FD24AB53A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83EE7D-E0C1-9CE2-38C6-1202670D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38C7-9928-ED47-817C-0E742B9D7CA7}" type="datetimeFigureOut">
              <a:rPr kumimoji="1" lang="ko-KR" altLang="en-US" smtClean="0"/>
              <a:t>2025. 8. 24.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435B0B-FDBB-7638-F31D-9EE90277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8C6AD9-5931-7B74-4214-62C24FE3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384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B77288-02D3-AECE-C7DE-566DD9E5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367AD6-41C4-342C-BF00-57D933F5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E07B3-8FBC-4D00-DF4C-046A78A6A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338C7-9928-ED47-817C-0E742B9D7CA7}" type="datetimeFigureOut">
              <a:rPr kumimoji="1" lang="ko-KR" altLang="en-US" smtClean="0"/>
              <a:t>2025. 8. 24.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D6936-76C7-2EBA-955C-E55597496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ACFDA-5638-7E72-2DF7-34E707D9A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6C619-22AD-6C46-BCBA-954BB85BEA3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3815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D381C-2C94-293A-2272-DE0A78DED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Promise</a:t>
            </a:r>
            <a:r>
              <a:rPr kumimoji="1" lang="ko-KR" altLang="en-US" dirty="0"/>
              <a:t> 응용해보기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3A090A-B240-2124-B443-22D03314B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타입스크립트 </a:t>
            </a:r>
            <a:r>
              <a:rPr kumimoji="1" lang="ko-KR" altLang="en-US" dirty="0" err="1"/>
              <a:t>해적단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42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89132-FA65-4069-6496-89C50662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Promise</a:t>
            </a:r>
            <a:endParaRPr kumimoji="1" lang="ko-KR" altLang="en-US" dirty="0"/>
          </a:p>
        </p:txBody>
      </p:sp>
      <p:sp>
        <p:nvSpPr>
          <p:cNvPr id="4" name="AutoShape 2" descr="WebAuthn.io">
            <a:extLst>
              <a:ext uri="{FF2B5EF4-FFF2-40B4-BE49-F238E27FC236}">
                <a16:creationId xmlns:a16="http://schemas.microsoft.com/office/drawing/2014/main" id="{310067CB-34A7-0255-F375-17E2D18A92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WebAuthn.io">
            <a:extLst>
              <a:ext uri="{FF2B5EF4-FFF2-40B4-BE49-F238E27FC236}">
                <a16:creationId xmlns:a16="http://schemas.microsoft.com/office/drawing/2014/main" id="{A0B8034D-84B0-D21B-EFBA-5B2172864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WebAuthn.io">
            <a:extLst>
              <a:ext uri="{FF2B5EF4-FFF2-40B4-BE49-F238E27FC236}">
                <a16:creationId xmlns:a16="http://schemas.microsoft.com/office/drawing/2014/main" id="{894D7FAD-05BD-76EB-BDFA-849D82A97E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8" descr="WebAuthn.io">
            <a:extLst>
              <a:ext uri="{FF2B5EF4-FFF2-40B4-BE49-F238E27FC236}">
                <a16:creationId xmlns:a16="http://schemas.microsoft.com/office/drawing/2014/main" id="{3CDFF983-4918-AA66-EA43-84F7028A0A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8A687668-284F-F010-E9FA-E9DA6C29BD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8CFC4CC-D93D-9BEF-2428-AA04766E6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b="1" dirty="0"/>
              <a:t>비밀번호 인증의 문제점 </a:t>
            </a:r>
            <a:r>
              <a:rPr kumimoji="1" lang="en-US" altLang="ko-KR" b="1" dirty="0"/>
              <a:t>-</a:t>
            </a:r>
            <a:r>
              <a:rPr kumimoji="1" lang="ko-KR" altLang="en-US" b="1" dirty="0"/>
              <a:t> </a:t>
            </a:r>
            <a:r>
              <a:rPr lang="ko-KR" altLang="en-US" dirty="0"/>
              <a:t>비밀번호는 유출되기 쉽고</a:t>
            </a:r>
            <a:r>
              <a:rPr lang="en-US" altLang="ko-KR" dirty="0"/>
              <a:t>, </a:t>
            </a:r>
            <a:r>
              <a:rPr lang="ko-KR" altLang="en-US" dirty="0"/>
              <a:t>사용자들은 자꾸 같은 비밀번호를 재사용함</a:t>
            </a:r>
            <a:endParaRPr lang="en-US" altLang="ko-KR" dirty="0"/>
          </a:p>
          <a:p>
            <a:pPr lvl="1"/>
            <a:endParaRPr kumimoji="1"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30378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89132-FA65-4069-6496-89C50662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기본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43AD2-CBB3-832E-FF9F-E0F1E363F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b="1" dirty="0"/>
          </a:p>
        </p:txBody>
      </p:sp>
      <p:sp>
        <p:nvSpPr>
          <p:cNvPr id="4" name="AutoShape 2" descr="WebAuthn.io">
            <a:extLst>
              <a:ext uri="{FF2B5EF4-FFF2-40B4-BE49-F238E27FC236}">
                <a16:creationId xmlns:a16="http://schemas.microsoft.com/office/drawing/2014/main" id="{310067CB-34A7-0255-F375-17E2D18A92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WebAuthn.io">
            <a:extLst>
              <a:ext uri="{FF2B5EF4-FFF2-40B4-BE49-F238E27FC236}">
                <a16:creationId xmlns:a16="http://schemas.microsoft.com/office/drawing/2014/main" id="{A0B8034D-84B0-D21B-EFBA-5B2172864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WebAuthn.io">
            <a:extLst>
              <a:ext uri="{FF2B5EF4-FFF2-40B4-BE49-F238E27FC236}">
                <a16:creationId xmlns:a16="http://schemas.microsoft.com/office/drawing/2014/main" id="{894D7FAD-05BD-76EB-BDFA-849D82A97E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8" descr="WebAuthn.io">
            <a:extLst>
              <a:ext uri="{FF2B5EF4-FFF2-40B4-BE49-F238E27FC236}">
                <a16:creationId xmlns:a16="http://schemas.microsoft.com/office/drawing/2014/main" id="{3CDFF983-4918-AA66-EA43-84F7028A0A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8A687668-284F-F010-E9FA-E9DA6C29BD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311111E-1A5B-79BA-A344-978772BBE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285" y="1693863"/>
            <a:ext cx="46609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3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89132-FA65-4069-6496-89C50662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WebAuthn</a:t>
            </a:r>
            <a:r>
              <a:rPr kumimoji="1" lang="ko-KR" altLang="en-US" dirty="0"/>
              <a:t>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43AD2-CBB3-832E-FF9F-E0F1E363F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b="1" dirty="0"/>
              <a:t>비밀번호 인증의 문제점 </a:t>
            </a:r>
            <a:r>
              <a:rPr kumimoji="1" lang="en-US" altLang="ko-KR" b="1" dirty="0"/>
              <a:t>-</a:t>
            </a:r>
            <a:r>
              <a:rPr kumimoji="1" lang="ko-KR" altLang="en-US" b="1" dirty="0"/>
              <a:t> </a:t>
            </a:r>
            <a:r>
              <a:rPr lang="ko-KR" altLang="en-US" dirty="0"/>
              <a:t>비밀번호는 유출되기 쉽고</a:t>
            </a:r>
            <a:r>
              <a:rPr lang="en-US" altLang="ko-KR" dirty="0"/>
              <a:t>, </a:t>
            </a:r>
            <a:r>
              <a:rPr lang="ko-KR" altLang="en-US" dirty="0"/>
              <a:t>사용자들은 자꾸 같은 비밀번호를 재사용함</a:t>
            </a:r>
            <a:endParaRPr lang="en-US" altLang="ko-KR" dirty="0"/>
          </a:p>
          <a:p>
            <a:pPr lvl="1"/>
            <a:endParaRPr kumimoji="1" lang="en-US" altLang="ko-KR" b="1" dirty="0"/>
          </a:p>
        </p:txBody>
      </p:sp>
      <p:sp>
        <p:nvSpPr>
          <p:cNvPr id="4" name="AutoShape 2" descr="WebAuthn.io">
            <a:extLst>
              <a:ext uri="{FF2B5EF4-FFF2-40B4-BE49-F238E27FC236}">
                <a16:creationId xmlns:a16="http://schemas.microsoft.com/office/drawing/2014/main" id="{310067CB-34A7-0255-F375-17E2D18A92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WebAuthn.io">
            <a:extLst>
              <a:ext uri="{FF2B5EF4-FFF2-40B4-BE49-F238E27FC236}">
                <a16:creationId xmlns:a16="http://schemas.microsoft.com/office/drawing/2014/main" id="{A0B8034D-84B0-D21B-EFBA-5B2172864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WebAuthn.io">
            <a:extLst>
              <a:ext uri="{FF2B5EF4-FFF2-40B4-BE49-F238E27FC236}">
                <a16:creationId xmlns:a16="http://schemas.microsoft.com/office/drawing/2014/main" id="{894D7FAD-05BD-76EB-BDFA-849D82A97E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8" descr="WebAuthn.io">
            <a:extLst>
              <a:ext uri="{FF2B5EF4-FFF2-40B4-BE49-F238E27FC236}">
                <a16:creationId xmlns:a16="http://schemas.microsoft.com/office/drawing/2014/main" id="{3CDFF983-4918-AA66-EA43-84F7028A0A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8A687668-284F-F010-E9FA-E9DA6C29BD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13351</TotalTime>
  <Words>36</Words>
  <Application>Microsoft Macintosh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Pretendard</vt:lpstr>
      <vt:lpstr>Arial</vt:lpstr>
      <vt:lpstr>Office 테마</vt:lpstr>
      <vt:lpstr>Promise 응용해보기</vt:lpstr>
      <vt:lpstr>Promise</vt:lpstr>
      <vt:lpstr>기본 예제</vt:lpstr>
      <vt:lpstr>WebAuthn의 필요성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정의찬</dc:creator>
  <cp:lastModifiedBy>정의찬</cp:lastModifiedBy>
  <cp:revision>5</cp:revision>
  <dcterms:created xsi:type="dcterms:W3CDTF">2024-08-17T14:31:22Z</dcterms:created>
  <dcterms:modified xsi:type="dcterms:W3CDTF">2025-08-24T03:24:14Z</dcterms:modified>
</cp:coreProperties>
</file>