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5" r:id="rId4"/>
    <p:sldId id="266" r:id="rId5"/>
    <p:sldId id="263" r:id="rId6"/>
    <p:sldId id="264" r:id="rId7"/>
    <p:sldId id="267" r:id="rId8"/>
    <p:sldId id="25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725C"/>
    <a:srgbClr val="82B9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8"/>
    <p:restoredTop sz="94694"/>
  </p:normalViewPr>
  <p:slideViewPr>
    <p:cSldViewPr snapToGrid="0">
      <p:cViewPr varScale="1">
        <p:scale>
          <a:sx n="151" d="100"/>
          <a:sy n="151" d="100"/>
        </p:scale>
        <p:origin x="20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202" d="100"/>
          <a:sy n="202" d="100"/>
        </p:scale>
        <p:origin x="2560" y="1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CF629-9EB0-2A4D-AB83-2566335487FD}" type="datetimeFigureOut">
              <a:rPr kumimoji="1" lang="ko-KR" altLang="en-US" smtClean="0"/>
              <a:t>2025. 7. 13.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961382-A989-344B-8AAE-39C60AFFEDA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4539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A1A5E-76E4-F616-36BD-0B12984B0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0C15391-345D-CCE6-DBEE-18AE3AEE8D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EA2804-5DDF-3169-9F78-F5C17E447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338C7-9928-ED47-817C-0E742B9D7CA7}" type="datetimeFigureOut">
              <a:rPr kumimoji="1" lang="ko-KR" altLang="en-US" smtClean="0"/>
              <a:t>2025. 7. 13.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482712-6339-0BEA-DC6D-C093E6FC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7450E4-28FB-A2EE-98FE-5FB98C487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C619-22AD-6C46-BCBA-954BB85BEA3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9319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3BA28B-8B8E-2B3B-540D-FBFE13748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A7C6F5-F79C-ED8B-A633-D96D8087E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B8D046-66D4-059F-4CFC-9B3930E29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338C7-9928-ED47-817C-0E742B9D7CA7}" type="datetimeFigureOut">
              <a:rPr kumimoji="1" lang="ko-KR" altLang="en-US" smtClean="0"/>
              <a:t>2025. 7. 13.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0757F5-1B0A-9A96-23AC-24D256900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7FBB7D-D79B-3571-BD1B-8DE288ADD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C619-22AD-6C46-BCBA-954BB85BEA3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3929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ECC1CDB-1138-BB6C-18CB-F66E83568C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F0709A-D0CF-B61F-F6A5-C6E7F038C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CDD21C-8C38-C3F7-C876-E57DFC551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338C7-9928-ED47-817C-0E742B9D7CA7}" type="datetimeFigureOut">
              <a:rPr kumimoji="1" lang="ko-KR" altLang="en-US" smtClean="0"/>
              <a:t>2025. 7. 13.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6EDBE5-CA12-A2D1-66D9-3D7C0441B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75F919-3A4F-1CD8-8936-FDCB3C844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C619-22AD-6C46-BCBA-954BB85BEA3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6098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268966-18DB-EE78-A650-B7D536021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CE0BB0-6BE9-395D-DE81-AD9D5AF5E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21E4D8-E6BA-EB54-7263-20C36A0DE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338C7-9928-ED47-817C-0E742B9D7CA7}" type="datetimeFigureOut">
              <a:rPr kumimoji="1" lang="ko-KR" altLang="en-US" smtClean="0"/>
              <a:t>2025. 7. 13.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D931DA-B726-7E99-FF63-4B46D4590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55AC89-CFA6-15A1-514B-EA4C2494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C619-22AD-6C46-BCBA-954BB85BEA3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16642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9E8E73-BD70-6AF4-1907-977FE8C7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35A896-6065-3DBB-F941-9E75B5298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CD51BA-9178-DA53-9F34-3C7487E91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338C7-9928-ED47-817C-0E742B9D7CA7}" type="datetimeFigureOut">
              <a:rPr kumimoji="1" lang="ko-KR" altLang="en-US" smtClean="0"/>
              <a:t>2025. 7. 13.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548772-659C-C19F-5BBB-030A13F38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18FE3A-B294-687C-D0E0-9AEDF7D21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C619-22AD-6C46-BCBA-954BB85BEA3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4520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A87BA9-46B4-62DB-F610-0B2FD93E3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DC3CA4-4986-3A05-A9EB-B219F05631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F4CFC2-8FA8-9BBB-5976-2E9485BAF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3D5F02-03F4-3B84-24D9-294914B9E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338C7-9928-ED47-817C-0E742B9D7CA7}" type="datetimeFigureOut">
              <a:rPr kumimoji="1" lang="ko-KR" altLang="en-US" smtClean="0"/>
              <a:t>2025. 7. 13.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C2B604-AF47-4CA5-D50A-9884421E4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5D2ADC-0016-15DD-2A55-45F495BA9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C619-22AD-6C46-BCBA-954BB85BEA3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7883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442F27-5874-4BCA-D343-F6C2DDBC4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D85483-A7AF-93CF-4D01-C9917A327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0B8E7C-F968-AEBA-5EAE-4EFF368B1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DDAC1F4-5797-C3C9-F5A9-7F4E80A848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26A2D5-4BEC-2395-EECB-16258ED4FE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346A871-31C6-9E5B-8F5E-07385DF92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338C7-9928-ED47-817C-0E742B9D7CA7}" type="datetimeFigureOut">
              <a:rPr kumimoji="1" lang="ko-KR" altLang="en-US" smtClean="0"/>
              <a:t>2025. 7. 13.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E5E05D-2FDA-5017-0ACD-11E0EB585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038CB6-CF1F-3A64-8003-D9DF837D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C619-22AD-6C46-BCBA-954BB85BEA3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68937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34506-1313-74AE-6691-DD91465A3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4AB2AF-9713-2697-9130-673893F27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338C7-9928-ED47-817C-0E742B9D7CA7}" type="datetimeFigureOut">
              <a:rPr kumimoji="1" lang="ko-KR" altLang="en-US" smtClean="0"/>
              <a:t>2025. 7. 13.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4F6365-88C1-033D-A294-2BB0DCE3A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5AB639-FE68-5A01-1628-D2BE573FD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C619-22AD-6C46-BCBA-954BB85BEA3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0921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CBA1B3C-EC81-3AA7-4719-7A831C11C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338C7-9928-ED47-817C-0E742B9D7CA7}" type="datetimeFigureOut">
              <a:rPr kumimoji="1" lang="ko-KR" altLang="en-US" smtClean="0"/>
              <a:t>2025. 7. 13.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55F828D-793B-1135-CFAD-57B32CB07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87F685-7E40-1CAE-376C-EA22A6A90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C619-22AD-6C46-BCBA-954BB85BEA3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1448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908F74-355E-E523-289F-C5A3452BB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E36EF9-7745-1077-E980-8A79CFAAC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D156D9-8271-13AD-822F-66FA26F01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64D47F-FDFA-21F1-7AA6-E57D7BF9E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338C7-9928-ED47-817C-0E742B9D7CA7}" type="datetimeFigureOut">
              <a:rPr kumimoji="1" lang="ko-KR" altLang="en-US" smtClean="0"/>
              <a:t>2025. 7. 13.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DA2534-F348-91BF-6C7F-596728974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17F716-C154-DFF3-4B52-C3CA411A4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C619-22AD-6C46-BCBA-954BB85BEA3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59744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F5B46C-2A1C-F473-C6B3-CCF97A1CA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FD64B1-93DE-6E80-7160-8E8CFB3DDB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0479FA-43A7-66F9-54BA-FD24AB53A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83EE7D-E0C1-9CE2-38C6-1202670D5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338C7-9928-ED47-817C-0E742B9D7CA7}" type="datetimeFigureOut">
              <a:rPr kumimoji="1" lang="ko-KR" altLang="en-US" smtClean="0"/>
              <a:t>2025. 7. 13.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435B0B-FDBB-7638-F31D-9EE90277A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8C6AD9-5931-7B74-4214-62C24FE36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C619-22AD-6C46-BCBA-954BB85BEA3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83848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B77288-02D3-AECE-C7DE-566DD9E50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367AD6-41C4-342C-BF00-57D933F56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DE07B3-8FBC-4D00-DF4C-046A78A6AB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338C7-9928-ED47-817C-0E742B9D7CA7}" type="datetimeFigureOut">
              <a:rPr kumimoji="1" lang="ko-KR" altLang="en-US" smtClean="0"/>
              <a:t>2025. 7. 13.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ED6936-76C7-2EBA-955C-E55597496E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ACFDA-5638-7E72-2DF7-34E707D9A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6C619-22AD-6C46-BCBA-954BB85BEA3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538154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D381C-2C94-293A-2272-DE0A78DEDE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병렬 라우팅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3A090A-B240-2124-B443-22D03314BD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/>
              <a:t>타입스크립트 </a:t>
            </a:r>
            <a:r>
              <a:rPr kumimoji="1" lang="ko-KR" altLang="en-US" dirty="0" err="1"/>
              <a:t>해적단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1426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89132-FA65-4069-6496-89C50662A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병렬 라우팅 이란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F43AD2-CBB3-832E-FF9F-E0F1E363F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ko-KR" dirty="0" err="1"/>
              <a:t>Next.js</a:t>
            </a:r>
            <a:r>
              <a:rPr lang="ko-KR" altLang="en-US" dirty="0"/>
              <a:t>의 </a:t>
            </a:r>
            <a:r>
              <a:rPr lang="en" altLang="ko-KR" b="1" dirty="0"/>
              <a:t>App Router</a:t>
            </a:r>
            <a:r>
              <a:rPr lang="en" altLang="ko-KR" dirty="0"/>
              <a:t> </a:t>
            </a:r>
            <a:r>
              <a:rPr lang="ko-KR" altLang="en-US" dirty="0"/>
              <a:t>기능의 일부로</a:t>
            </a:r>
            <a:r>
              <a:rPr lang="en-US" altLang="ko-KR" dirty="0"/>
              <a:t>, </a:t>
            </a:r>
            <a:r>
              <a:rPr lang="ko-KR" altLang="en-US" dirty="0"/>
              <a:t>여러 페이지를 동시에 독립적으로 </a:t>
            </a:r>
            <a:r>
              <a:rPr lang="ko-KR" altLang="en-US" dirty="0" err="1"/>
              <a:t>랜더링</a:t>
            </a:r>
            <a:r>
              <a:rPr lang="ko-KR" altLang="en-US" dirty="0"/>
              <a:t> 할 수 있음</a:t>
            </a:r>
          </a:p>
          <a:p>
            <a:r>
              <a:rPr lang="ko-KR" altLang="en-US" dirty="0"/>
              <a:t>여러 페이지가 동시에 보여지면서도 독립적으로 작동한다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3780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89132-FA65-4069-6496-89C50662A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병렬 라우팅 이란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4B3ECD8-2E41-CA44-C4CF-0C567EF13585}"/>
              </a:ext>
            </a:extLst>
          </p:cNvPr>
          <p:cNvSpPr/>
          <p:nvPr/>
        </p:nvSpPr>
        <p:spPr>
          <a:xfrm>
            <a:off x="321734" y="1799167"/>
            <a:ext cx="2523067" cy="1824566"/>
          </a:xfrm>
          <a:prstGeom prst="rect">
            <a:avLst/>
          </a:prstGeom>
          <a:solidFill>
            <a:srgbClr val="FB725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/page1</a:t>
            </a:r>
            <a:endParaRPr kumimoji="1"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9CA422F-33AF-E995-7453-39A4C30BF3B9}"/>
              </a:ext>
            </a:extLst>
          </p:cNvPr>
          <p:cNvSpPr/>
          <p:nvPr/>
        </p:nvSpPr>
        <p:spPr>
          <a:xfrm>
            <a:off x="296334" y="1765299"/>
            <a:ext cx="2548467" cy="1858433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1871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89132-FA65-4069-6496-89C50662A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병렬 라우팅 이란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4B3ECD8-2E41-CA44-C4CF-0C567EF13585}"/>
              </a:ext>
            </a:extLst>
          </p:cNvPr>
          <p:cNvSpPr/>
          <p:nvPr/>
        </p:nvSpPr>
        <p:spPr>
          <a:xfrm>
            <a:off x="321734" y="1799167"/>
            <a:ext cx="2523067" cy="1824566"/>
          </a:xfrm>
          <a:prstGeom prst="rect">
            <a:avLst/>
          </a:prstGeom>
          <a:solidFill>
            <a:srgbClr val="FB725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/page1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F2CF228-6DBE-C9D7-CB2D-A1C45B1D9DF9}"/>
              </a:ext>
            </a:extLst>
          </p:cNvPr>
          <p:cNvSpPr/>
          <p:nvPr/>
        </p:nvSpPr>
        <p:spPr>
          <a:xfrm>
            <a:off x="4910667" y="1799167"/>
            <a:ext cx="2523067" cy="1824566"/>
          </a:xfrm>
          <a:prstGeom prst="rect">
            <a:avLst/>
          </a:prstGeom>
          <a:solidFill>
            <a:srgbClr val="82B9E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/page2</a:t>
            </a:r>
            <a:endParaRPr kumimoji="1"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9CA422F-33AF-E995-7453-39A4C30BF3B9}"/>
              </a:ext>
            </a:extLst>
          </p:cNvPr>
          <p:cNvSpPr/>
          <p:nvPr/>
        </p:nvSpPr>
        <p:spPr>
          <a:xfrm>
            <a:off x="296334" y="1765299"/>
            <a:ext cx="2548467" cy="1858433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31E735-028F-8690-C23A-C08DF513138F}"/>
              </a:ext>
            </a:extLst>
          </p:cNvPr>
          <p:cNvSpPr/>
          <p:nvPr/>
        </p:nvSpPr>
        <p:spPr>
          <a:xfrm>
            <a:off x="4897966" y="1782233"/>
            <a:ext cx="2548467" cy="1858433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0" name="십자형[C] 9">
            <a:extLst>
              <a:ext uri="{FF2B5EF4-FFF2-40B4-BE49-F238E27FC236}">
                <a16:creationId xmlns:a16="http://schemas.microsoft.com/office/drawing/2014/main" id="{725F1833-8ECE-2CEA-41D1-7D12AFFEFC8B}"/>
              </a:ext>
            </a:extLst>
          </p:cNvPr>
          <p:cNvSpPr/>
          <p:nvPr/>
        </p:nvSpPr>
        <p:spPr>
          <a:xfrm>
            <a:off x="3202517" y="2031733"/>
            <a:ext cx="1337733" cy="1325563"/>
          </a:xfrm>
          <a:prstGeom prst="plus">
            <a:avLst>
              <a:gd name="adj" fmla="val 3643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8706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89132-FA65-4069-6496-89C50662A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병렬 라우팅 이란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4B3ECD8-2E41-CA44-C4CF-0C567EF13585}"/>
              </a:ext>
            </a:extLst>
          </p:cNvPr>
          <p:cNvSpPr/>
          <p:nvPr/>
        </p:nvSpPr>
        <p:spPr>
          <a:xfrm>
            <a:off x="321734" y="1799167"/>
            <a:ext cx="2523067" cy="1824566"/>
          </a:xfrm>
          <a:prstGeom prst="rect">
            <a:avLst/>
          </a:prstGeom>
          <a:solidFill>
            <a:srgbClr val="FB725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/page1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F2CF228-6DBE-C9D7-CB2D-A1C45B1D9DF9}"/>
              </a:ext>
            </a:extLst>
          </p:cNvPr>
          <p:cNvSpPr/>
          <p:nvPr/>
        </p:nvSpPr>
        <p:spPr>
          <a:xfrm>
            <a:off x="4910667" y="1799167"/>
            <a:ext cx="2523067" cy="1824566"/>
          </a:xfrm>
          <a:prstGeom prst="rect">
            <a:avLst/>
          </a:prstGeom>
          <a:solidFill>
            <a:srgbClr val="82B9E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/page2</a:t>
            </a:r>
            <a:endParaRPr kumimoji="1"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9CA422F-33AF-E995-7453-39A4C30BF3B9}"/>
              </a:ext>
            </a:extLst>
          </p:cNvPr>
          <p:cNvSpPr/>
          <p:nvPr/>
        </p:nvSpPr>
        <p:spPr>
          <a:xfrm>
            <a:off x="296334" y="1765299"/>
            <a:ext cx="2548467" cy="1858433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31E735-028F-8690-C23A-C08DF513138F}"/>
              </a:ext>
            </a:extLst>
          </p:cNvPr>
          <p:cNvSpPr/>
          <p:nvPr/>
        </p:nvSpPr>
        <p:spPr>
          <a:xfrm>
            <a:off x="4897966" y="1782233"/>
            <a:ext cx="2548467" cy="1858433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0" name="십자형[C] 9">
            <a:extLst>
              <a:ext uri="{FF2B5EF4-FFF2-40B4-BE49-F238E27FC236}">
                <a16:creationId xmlns:a16="http://schemas.microsoft.com/office/drawing/2014/main" id="{725F1833-8ECE-2CEA-41D1-7D12AFFEFC8B}"/>
              </a:ext>
            </a:extLst>
          </p:cNvPr>
          <p:cNvSpPr/>
          <p:nvPr/>
        </p:nvSpPr>
        <p:spPr>
          <a:xfrm>
            <a:off x="3202517" y="2031733"/>
            <a:ext cx="1337733" cy="1325563"/>
          </a:xfrm>
          <a:prstGeom prst="plus">
            <a:avLst>
              <a:gd name="adj" fmla="val 3643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FD8D58A-0495-BC0E-027C-886433061F7C}"/>
              </a:ext>
            </a:extLst>
          </p:cNvPr>
          <p:cNvSpPr/>
          <p:nvPr/>
        </p:nvSpPr>
        <p:spPr>
          <a:xfrm>
            <a:off x="9190566" y="1782233"/>
            <a:ext cx="2548467" cy="1858433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2B90CA-F215-A850-4DEC-D4FAE963650B}"/>
              </a:ext>
            </a:extLst>
          </p:cNvPr>
          <p:cNvSpPr/>
          <p:nvPr/>
        </p:nvSpPr>
        <p:spPr>
          <a:xfrm>
            <a:off x="9215966" y="1816100"/>
            <a:ext cx="1265767" cy="1824566"/>
          </a:xfrm>
          <a:prstGeom prst="rect">
            <a:avLst/>
          </a:prstGeom>
          <a:solidFill>
            <a:srgbClr val="FB725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/page1</a:t>
            </a:r>
            <a:endParaRPr kumimoji="1"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52C0E3-105A-F1EA-A49D-D16A6E138922}"/>
              </a:ext>
            </a:extLst>
          </p:cNvPr>
          <p:cNvSpPr/>
          <p:nvPr/>
        </p:nvSpPr>
        <p:spPr>
          <a:xfrm>
            <a:off x="10481733" y="1799167"/>
            <a:ext cx="1244599" cy="1824566"/>
          </a:xfrm>
          <a:prstGeom prst="rect">
            <a:avLst/>
          </a:prstGeom>
          <a:solidFill>
            <a:srgbClr val="82B9E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/page2</a:t>
            </a:r>
            <a:endParaRPr kumimoji="1"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1A076A7-3FA4-BACE-AE46-39E3D4457F20}"/>
              </a:ext>
            </a:extLst>
          </p:cNvPr>
          <p:cNvSpPr/>
          <p:nvPr/>
        </p:nvSpPr>
        <p:spPr>
          <a:xfrm>
            <a:off x="7804150" y="2302933"/>
            <a:ext cx="1007533" cy="2963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07F0794-EC82-5F8D-51BD-3CAB12EC254E}"/>
              </a:ext>
            </a:extLst>
          </p:cNvPr>
          <p:cNvSpPr/>
          <p:nvPr/>
        </p:nvSpPr>
        <p:spPr>
          <a:xfrm>
            <a:off x="7804149" y="2728383"/>
            <a:ext cx="1007533" cy="2963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24290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89132-FA65-4069-6496-89C50662A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구현방법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523BB59-E6FE-B9E6-B7D6-8E67B8624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디렉토리명을</a:t>
            </a:r>
            <a:r>
              <a:rPr lang="ko-KR" altLang="en-US" dirty="0"/>
              <a:t> </a:t>
            </a:r>
            <a:r>
              <a:rPr lang="en-US" altLang="ko-KR" dirty="0"/>
              <a:t>@</a:t>
            </a:r>
            <a:r>
              <a:rPr lang="ko-KR" altLang="en-US" dirty="0"/>
              <a:t>을 붙여 생성한다</a:t>
            </a:r>
            <a:endParaRPr lang="en-US" altLang="ko-KR" dirty="0"/>
          </a:p>
          <a:p>
            <a:r>
              <a:rPr lang="ko-KR" altLang="en-US" dirty="0"/>
              <a:t>이것을 </a:t>
            </a:r>
            <a:r>
              <a:rPr lang="en-US" altLang="ko-KR" dirty="0"/>
              <a:t>Slot </a:t>
            </a:r>
            <a:r>
              <a:rPr lang="ko-KR" altLang="en-US" dirty="0"/>
              <a:t>이라고 부른다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7B76D9-D0EE-9731-94CB-335D7EEC5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757" y="3198233"/>
            <a:ext cx="23495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297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89132-FA65-4069-6496-89C50662A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구현방법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523BB59-E6FE-B9E6-B7D6-8E67B8624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디렉토리명을</a:t>
            </a:r>
            <a:r>
              <a:rPr lang="ko-KR" altLang="en-US" dirty="0"/>
              <a:t> </a:t>
            </a:r>
            <a:r>
              <a:rPr lang="en-US" altLang="ko-KR" dirty="0"/>
              <a:t>@</a:t>
            </a:r>
            <a:r>
              <a:rPr lang="ko-KR" altLang="en-US" dirty="0"/>
              <a:t>을 붙여 생성한다</a:t>
            </a:r>
            <a:endParaRPr lang="en-US" altLang="ko-KR" dirty="0"/>
          </a:p>
          <a:p>
            <a:r>
              <a:rPr lang="ko-KR" altLang="en-US" dirty="0"/>
              <a:t>이것을 </a:t>
            </a:r>
            <a:r>
              <a:rPr lang="en-US" altLang="ko-KR" dirty="0"/>
              <a:t>Slot </a:t>
            </a:r>
            <a:r>
              <a:rPr lang="ko-KR" altLang="en-US" dirty="0"/>
              <a:t>이라고 부른다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7B76D9-D0EE-9731-94CB-335D7EEC5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757" y="3198233"/>
            <a:ext cx="2349500" cy="2197100"/>
          </a:xfrm>
          <a:prstGeom prst="rect">
            <a:avLst/>
          </a:prstGeom>
        </p:spPr>
      </p:pic>
      <p:sp>
        <p:nvSpPr>
          <p:cNvPr id="6" name="오른쪽 화살표[R] 5">
            <a:extLst>
              <a:ext uri="{FF2B5EF4-FFF2-40B4-BE49-F238E27FC236}">
                <a16:creationId xmlns:a16="http://schemas.microsoft.com/office/drawing/2014/main" id="{7D73A480-DC66-FB85-1D07-F533A921E011}"/>
              </a:ext>
            </a:extLst>
          </p:cNvPr>
          <p:cNvSpPr/>
          <p:nvPr/>
        </p:nvSpPr>
        <p:spPr>
          <a:xfrm>
            <a:off x="3083361" y="3732353"/>
            <a:ext cx="2563906" cy="268941"/>
          </a:xfrm>
          <a:prstGeom prst="rightArrow">
            <a:avLst/>
          </a:prstGeom>
          <a:solidFill>
            <a:srgbClr val="FB72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D500086-2CFA-993A-460B-AE7921D35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566" y="1154113"/>
            <a:ext cx="54610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091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89132-FA65-4069-6496-89C50662A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구현방법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523BB59-E6FE-B9E6-B7D6-8E67B8624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디렉토리명을</a:t>
            </a:r>
            <a:r>
              <a:rPr lang="ko-KR" altLang="en-US" dirty="0"/>
              <a:t> </a:t>
            </a:r>
            <a:r>
              <a:rPr lang="en-US" altLang="ko-KR" dirty="0"/>
              <a:t>@</a:t>
            </a:r>
            <a:r>
              <a:rPr lang="ko-KR" altLang="en-US" dirty="0"/>
              <a:t>을 붙여 생성한다</a:t>
            </a:r>
            <a:endParaRPr lang="en-US" altLang="ko-KR" dirty="0"/>
          </a:p>
          <a:p>
            <a:r>
              <a:rPr lang="ko-KR" altLang="en-US" dirty="0"/>
              <a:t>이것을 </a:t>
            </a:r>
            <a:r>
              <a:rPr lang="en-US" altLang="ko-KR" dirty="0"/>
              <a:t>Slot </a:t>
            </a:r>
            <a:r>
              <a:rPr lang="ko-KR" altLang="en-US" dirty="0"/>
              <a:t>이라고 부른다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7B76D9-D0EE-9731-94CB-335D7EEC5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757" y="3198233"/>
            <a:ext cx="2349500" cy="21971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500086-2CFA-993A-460B-AE7921D35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566" y="1154113"/>
            <a:ext cx="5461000" cy="5067300"/>
          </a:xfrm>
          <a:prstGeom prst="rect">
            <a:avLst/>
          </a:prstGeom>
        </p:spPr>
      </p:pic>
      <p:cxnSp>
        <p:nvCxnSpPr>
          <p:cNvPr id="9" name="꺾인 연결선[E] 8">
            <a:extLst>
              <a:ext uri="{FF2B5EF4-FFF2-40B4-BE49-F238E27FC236}">
                <a16:creationId xmlns:a16="http://schemas.microsoft.com/office/drawing/2014/main" id="{620E0EB3-C6B3-66B8-F722-EB66B73D9FFE}"/>
              </a:ext>
            </a:extLst>
          </p:cNvPr>
          <p:cNvCxnSpPr/>
          <p:nvPr/>
        </p:nvCxnSpPr>
        <p:spPr>
          <a:xfrm flipV="1">
            <a:off x="2548467" y="1752600"/>
            <a:ext cx="3699933" cy="2421467"/>
          </a:xfrm>
          <a:prstGeom prst="bentConnector3">
            <a:avLst>
              <a:gd name="adj1" fmla="val 70137"/>
            </a:avLst>
          </a:prstGeom>
          <a:ln w="38100">
            <a:solidFill>
              <a:srgbClr val="FB72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[E] 9">
            <a:extLst>
              <a:ext uri="{FF2B5EF4-FFF2-40B4-BE49-F238E27FC236}">
                <a16:creationId xmlns:a16="http://schemas.microsoft.com/office/drawing/2014/main" id="{F8D6CC81-DB19-56A4-0ED0-4BD257ED43D5}"/>
              </a:ext>
            </a:extLst>
          </p:cNvPr>
          <p:cNvCxnSpPr>
            <a:cxnSpLocks/>
          </p:cNvCxnSpPr>
          <p:nvPr/>
        </p:nvCxnSpPr>
        <p:spPr>
          <a:xfrm flipV="1">
            <a:off x="2741296" y="2015067"/>
            <a:ext cx="3608704" cy="2560348"/>
          </a:xfrm>
          <a:prstGeom prst="bentConnector3">
            <a:avLst>
              <a:gd name="adj1" fmla="val 71350"/>
            </a:avLst>
          </a:prstGeom>
          <a:ln w="38100">
            <a:solidFill>
              <a:srgbClr val="82B9E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오른쪽 화살표[R] 5">
            <a:extLst>
              <a:ext uri="{FF2B5EF4-FFF2-40B4-BE49-F238E27FC236}">
                <a16:creationId xmlns:a16="http://schemas.microsoft.com/office/drawing/2014/main" id="{7D73A480-DC66-FB85-1D07-F533A921E011}"/>
              </a:ext>
            </a:extLst>
          </p:cNvPr>
          <p:cNvSpPr/>
          <p:nvPr/>
        </p:nvSpPr>
        <p:spPr>
          <a:xfrm>
            <a:off x="3083361" y="3732353"/>
            <a:ext cx="2563906" cy="26894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0036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21190</TotalTime>
  <Words>88</Words>
  <Application>Microsoft Macintosh PowerPoint</Application>
  <PresentationFormat>와이드스크린</PresentationFormat>
  <Paragraphs>24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Pretendard</vt:lpstr>
      <vt:lpstr>Arial</vt:lpstr>
      <vt:lpstr>Office 테마</vt:lpstr>
      <vt:lpstr>병렬 라우팅</vt:lpstr>
      <vt:lpstr>병렬 라우팅 이란?</vt:lpstr>
      <vt:lpstr>병렬 라우팅 이란?</vt:lpstr>
      <vt:lpstr>병렬 라우팅 이란?</vt:lpstr>
      <vt:lpstr>병렬 라우팅 이란?</vt:lpstr>
      <vt:lpstr>구현방법</vt:lpstr>
      <vt:lpstr>구현방법</vt:lpstr>
      <vt:lpstr>구현방법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정의찬</dc:creator>
  <cp:lastModifiedBy>정의찬</cp:lastModifiedBy>
  <cp:revision>6</cp:revision>
  <dcterms:created xsi:type="dcterms:W3CDTF">2024-08-17T14:31:22Z</dcterms:created>
  <dcterms:modified xsi:type="dcterms:W3CDTF">2025-07-19T05:30:27Z</dcterms:modified>
</cp:coreProperties>
</file>