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81" r:id="rId2"/>
    <p:sldId id="482" r:id="rId3"/>
    <p:sldId id="483" r:id="rId4"/>
    <p:sldId id="484" r:id="rId5"/>
    <p:sldId id="485" r:id="rId6"/>
    <p:sldId id="486" r:id="rId7"/>
    <p:sldId id="487" r:id="rId8"/>
    <p:sldId id="488" r:id="rId9"/>
    <p:sldId id="489" r:id="rId10"/>
    <p:sldId id="490" r:id="rId11"/>
    <p:sldId id="491" r:id="rId12"/>
    <p:sldId id="492" r:id="rId13"/>
    <p:sldId id="493" r:id="rId14"/>
    <p:sldId id="494" r:id="rId15"/>
    <p:sldId id="495" r:id="rId16"/>
    <p:sldId id="497" r:id="rId17"/>
    <p:sldId id="498" r:id="rId18"/>
    <p:sldId id="499" r:id="rId19"/>
    <p:sldId id="500" r:id="rId20"/>
    <p:sldId id="501" r:id="rId21"/>
    <p:sldId id="502" r:id="rId22"/>
    <p:sldId id="503" r:id="rId23"/>
    <p:sldId id="496" r:id="rId24"/>
    <p:sldId id="504" r:id="rId25"/>
    <p:sldId id="505" r:id="rId26"/>
    <p:sldId id="506" r:id="rId27"/>
    <p:sldId id="507" r:id="rId28"/>
    <p:sldId id="508" r:id="rId29"/>
    <p:sldId id="509" r:id="rId30"/>
    <p:sldId id="510" r:id="rId31"/>
    <p:sldId id="511" r:id="rId32"/>
    <p:sldId id="512" r:id="rId33"/>
    <p:sldId id="513" r:id="rId34"/>
    <p:sldId id="514" r:id="rId35"/>
    <p:sldId id="280" r:id="rId36"/>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initials="V"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A"/>
    <a:srgbClr val="208CAE"/>
    <a:srgbClr val="092A67"/>
    <a:srgbClr val="F5CE31"/>
    <a:srgbClr val="026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6" autoAdjust="0"/>
    <p:restoredTop sz="93804" autoAdjust="0"/>
  </p:normalViewPr>
  <p:slideViewPr>
    <p:cSldViewPr snapToGrid="0">
      <p:cViewPr varScale="1">
        <p:scale>
          <a:sx n="69" d="100"/>
          <a:sy n="69" d="100"/>
        </p:scale>
        <p:origin x="684" y="42"/>
      </p:cViewPr>
      <p:guideLst>
        <p:guide orient="horz" pos="2160"/>
        <p:guide pos="3840"/>
      </p:guideLst>
    </p:cSldViewPr>
  </p:slideViewPr>
  <p:outlineViewPr>
    <p:cViewPr>
      <p:scale>
        <a:sx n="33" d="100"/>
        <a:sy n="33" d="100"/>
      </p:scale>
      <p:origin x="48" y="67230"/>
    </p:cViewPr>
  </p:outlin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DF9027-FA76-44DD-994A-DD732CCB6F62}" type="datetimeFigureOut">
              <a:rPr lang="en-US" smtClean="0"/>
              <a:t>6/9/2019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993BFE-A42A-41B0-8F3C-6325E9495B82}" type="slidenum">
              <a:rPr lang="en-US" smtClean="0"/>
              <a:t>‹#›</a:t>
            </a:fld>
            <a:endParaRPr lang="en-US"/>
          </a:p>
        </p:txBody>
      </p:sp>
    </p:spTree>
    <p:extLst>
      <p:ext uri="{BB962C8B-B14F-4D97-AF65-F5344CB8AC3E}">
        <p14:creationId xmlns:p14="http://schemas.microsoft.com/office/powerpoint/2010/main" val="958132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0E59F-BCDF-B547-B5F0-80FB1F5C3587}" type="datetimeFigureOut">
              <a:rPr lang="en-US" smtClean="0"/>
              <a:t>6/9/2019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A576A-462E-B247-814C-32E8FA05C3D5}" type="slidenum">
              <a:rPr lang="en-US" smtClean="0"/>
              <a:t>‹#›</a:t>
            </a:fld>
            <a:endParaRPr lang="en-US"/>
          </a:p>
        </p:txBody>
      </p:sp>
    </p:spTree>
    <p:extLst>
      <p:ext uri="{BB962C8B-B14F-4D97-AF65-F5344CB8AC3E}">
        <p14:creationId xmlns:p14="http://schemas.microsoft.com/office/powerpoint/2010/main" val="38815539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7263"/>
            <a:ext cx="9144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8EBBE9-D63A-4E0D-BA5F-0010205993C7}" type="datetime1">
              <a:rPr lang="en-US" smtClean="0"/>
              <a:t>6/9/2019</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14" name="Straight Connector 13"/>
          <p:cNvCxnSpPr/>
          <p:nvPr userDrawn="1"/>
        </p:nvCxnSpPr>
        <p:spPr>
          <a:xfrm flipH="1">
            <a:off x="1524000" y="3475566"/>
            <a:ext cx="9139767"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E7F9F1-037F-4ED1-BB0B-BCC024F8B42C}" type="datetime1">
              <a:rPr lang="en-US" smtClean="0"/>
              <a:t>6/9/2019</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8" name="Straight Connector 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20616-DC6B-4930-804E-5F2B7684D1C8}" type="datetime1">
              <a:rPr lang="en-US" smtClean="0"/>
              <a:t>6/9/2019</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9017"/>
            <a:ext cx="10515600" cy="4651022"/>
          </a:xfrm>
        </p:spPr>
        <p:txBody>
          <a:bodyPr/>
          <a:lstStyle>
            <a:lvl1pPr algn="just">
              <a:lnSpc>
                <a:spcPct val="150000"/>
              </a:lnSpc>
              <a:buClr>
                <a:srgbClr val="F5CE31"/>
              </a:buClr>
              <a:defRPr>
                <a:latin typeface="Times New Roman" pitchFamily="18" charset="0"/>
                <a:ea typeface="Times New Roman" pitchFamily="18" charset="0"/>
                <a:cs typeface="Times New Roman" pitchFamily="18" charset="0"/>
              </a:defRPr>
            </a:lvl1pPr>
            <a:lvl2pPr algn="just">
              <a:lnSpc>
                <a:spcPct val="150000"/>
              </a:lnSpc>
              <a:buClr>
                <a:srgbClr val="F5CE31"/>
              </a:buClr>
              <a:defRPr>
                <a:latin typeface="Times New Roman" pitchFamily="18" charset="0"/>
                <a:ea typeface="Times New Roman" pitchFamily="18" charset="0"/>
                <a:cs typeface="Times New Roman" pitchFamily="18" charset="0"/>
              </a:defRPr>
            </a:lvl2pPr>
            <a:lvl3pPr algn="just">
              <a:lnSpc>
                <a:spcPct val="150000"/>
              </a:lnSpc>
              <a:buClr>
                <a:srgbClr val="F5CE31"/>
              </a:buClr>
              <a:defRPr>
                <a:latin typeface="Times New Roman" pitchFamily="18" charset="0"/>
                <a:ea typeface="Times New Roman" pitchFamily="18" charset="0"/>
                <a:cs typeface="Times New Roman" pitchFamily="18" charset="0"/>
              </a:defRPr>
            </a:lvl3pPr>
            <a:lvl4pPr algn="just">
              <a:lnSpc>
                <a:spcPct val="150000"/>
              </a:lnSpc>
              <a:buClr>
                <a:srgbClr val="F5CE31"/>
              </a:buClr>
              <a:defRPr>
                <a:latin typeface="Times New Roman" pitchFamily="18" charset="0"/>
                <a:ea typeface="Times New Roman" pitchFamily="18" charset="0"/>
                <a:cs typeface="Times New Roman" pitchFamily="18" charset="0"/>
              </a:defRPr>
            </a:lvl4pPr>
            <a:lvl5pPr algn="just">
              <a:lnSpc>
                <a:spcPct val="150000"/>
              </a:lnSpc>
              <a:buClr>
                <a:srgbClr val="F5CE31"/>
              </a:buClr>
              <a:defRPr>
                <a:latin typeface="Times New Roman" pitchFamily="18" charset="0"/>
                <a:ea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5FF2268-C19F-4CEB-AD1C-62969BF919D8}" type="datetime1">
              <a:rPr lang="en-US" smtClean="0"/>
              <a:t>6/9/2019</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
        <p:nvSpPr>
          <p:cNvPr id="11" name="Title 10"/>
          <p:cNvSpPr>
            <a:spLocks noGrp="1"/>
          </p:cNvSpPr>
          <p:nvPr>
            <p:ph type="title"/>
          </p:nvPr>
        </p:nvSpPr>
        <p:spPr>
          <a:xfrm>
            <a:off x="838200" y="385083"/>
            <a:ext cx="10515600" cy="1057275"/>
          </a:xfrm>
        </p:spPr>
        <p:txBody>
          <a:bodyPr/>
          <a:lstStyle/>
          <a:p>
            <a:r>
              <a:rPr lang="en-US" smtClean="0"/>
              <a:t>Click to edit Master title style</a:t>
            </a:r>
            <a:endParaRPr lang="en-US"/>
          </a:p>
        </p:txBody>
      </p:sp>
      <p:cxnSp>
        <p:nvCxnSpPr>
          <p:cNvPr id="14" name="Straight Connector 13"/>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873500"/>
            <a:ext cx="10515600" cy="1781175"/>
          </a:xfrm>
        </p:spPr>
        <p:txBody>
          <a:bodyPr anchor="ctr">
            <a:normAutofit/>
          </a:bodyPr>
          <a:lstStyle>
            <a:lvl1pPr>
              <a:defRPr sz="4000" b="1"/>
            </a:lvl1pPr>
          </a:lstStyle>
          <a:p>
            <a:r>
              <a:rPr lang="en-US" dirty="0" smtClean="0"/>
              <a:t>Click to edit Master title style</a:t>
            </a:r>
            <a:endParaRPr lang="en-US" dirty="0"/>
          </a:p>
        </p:txBody>
      </p:sp>
      <p:sp>
        <p:nvSpPr>
          <p:cNvPr id="9" name="Rectangle 8"/>
          <p:cNvSpPr/>
          <p:nvPr userDrawn="1"/>
        </p:nvSpPr>
        <p:spPr>
          <a:xfrm>
            <a:off x="0" y="0"/>
            <a:ext cx="12192000" cy="3657600"/>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userDrawn="1"/>
        </p:nvPicPr>
        <p:blipFill>
          <a:blip r:embed="rId2">
            <a:alphaModFix amt="19000"/>
            <a:extLst>
              <a:ext uri="{28A0092B-C50C-407E-A947-70E740481C1C}">
                <a14:useLocalDpi xmlns:a14="http://schemas.microsoft.com/office/drawing/2010/main" val="0"/>
              </a:ext>
            </a:extLst>
          </a:blip>
          <a:stretch>
            <a:fillRect/>
          </a:stretch>
        </p:blipFill>
        <p:spPr>
          <a:xfrm rot="20167559">
            <a:off x="8083530" y="-224663"/>
            <a:ext cx="4698853"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A56475-8D24-4959-93A0-271ED0A083D1}" type="datetime1">
              <a:rPr lang="en-US" smtClean="0"/>
              <a:t>6/9/2019</a:t>
            </a:fld>
            <a:endParaRPr lang="en-US"/>
          </a:p>
        </p:txBody>
      </p:sp>
      <p:sp>
        <p:nvSpPr>
          <p:cNvPr id="6" name="Footer Placeholder 5"/>
          <p:cNvSpPr>
            <a:spLocks noGrp="1"/>
          </p:cNvSpPr>
          <p:nvPr>
            <p:ph type="ftr" sz="quarter" idx="11"/>
          </p:nvPr>
        </p:nvSpPr>
        <p:spPr/>
        <p:txBody>
          <a:bodyPr/>
          <a:lstStyle/>
          <a:p>
            <a:r>
              <a:rPr lang="en-US" smtClean="0"/>
              <a:t>THDC_PowerPoint</a:t>
            </a:r>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890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212975"/>
            <a:ext cx="5157787"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3890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212975"/>
            <a:ext cx="5183188"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56510F-D1A9-432A-AEA2-D801C81B7535}" type="datetime1">
              <a:rPr lang="en-US" smtClean="0"/>
              <a:t>6/9/2019</a:t>
            </a:fld>
            <a:endParaRPr lang="en-US"/>
          </a:p>
        </p:txBody>
      </p:sp>
      <p:sp>
        <p:nvSpPr>
          <p:cNvPr id="8" name="Footer Placeholder 7"/>
          <p:cNvSpPr>
            <a:spLocks noGrp="1"/>
          </p:cNvSpPr>
          <p:nvPr>
            <p:ph type="ftr" sz="quarter" idx="11"/>
          </p:nvPr>
        </p:nvSpPr>
        <p:spPr/>
        <p:txBody>
          <a:bodyPr/>
          <a:lstStyle/>
          <a:p>
            <a:r>
              <a:rPr lang="en-US" smtClean="0"/>
              <a:t>THDC_PowerPoint</a:t>
            </a:r>
            <a:endParaRPr lang="en-US"/>
          </a:p>
        </p:txBody>
      </p:sp>
      <p:sp>
        <p:nvSpPr>
          <p:cNvPr id="9" name="Slide Number Placeholder 8"/>
          <p:cNvSpPr>
            <a:spLocks noGrp="1"/>
          </p:cNvSpPr>
          <p:nvPr>
            <p:ph type="sldNum" sz="quarter" idx="12"/>
          </p:nvPr>
        </p:nvSpPr>
        <p:spPr/>
        <p:txBody>
          <a:bodyPr/>
          <a:lstStyle/>
          <a:p>
            <a:fld id="{22DEC18C-94C0-4514-A611-7D4EB083F4D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BAEE2-827D-4927-B552-34B952C3962C}" type="datetime1">
              <a:rPr lang="en-US" smtClean="0"/>
              <a:t>6/9/2019</a:t>
            </a:fld>
            <a:endParaRPr lang="en-US"/>
          </a:p>
        </p:txBody>
      </p:sp>
      <p:sp>
        <p:nvSpPr>
          <p:cNvPr id="4" name="Footer Placeholder 3"/>
          <p:cNvSpPr>
            <a:spLocks noGrp="1"/>
          </p:cNvSpPr>
          <p:nvPr>
            <p:ph type="ftr" sz="quarter" idx="11"/>
          </p:nvPr>
        </p:nvSpPr>
        <p:spPr/>
        <p:txBody>
          <a:bodyPr/>
          <a:lstStyle/>
          <a:p>
            <a:r>
              <a:rPr lang="en-US" smtClean="0"/>
              <a:t>THDC_PowerPoint</a:t>
            </a:r>
            <a:endParaRPr lang="en-US"/>
          </a:p>
        </p:txBody>
      </p:sp>
      <p:sp>
        <p:nvSpPr>
          <p:cNvPr id="5" name="Slide Number Placeholder 4"/>
          <p:cNvSpPr>
            <a:spLocks noGrp="1"/>
          </p:cNvSpPr>
          <p:nvPr>
            <p:ph type="sldNum" sz="quarter" idx="12"/>
          </p:nvPr>
        </p:nvSpPr>
        <p:spPr/>
        <p:txBody>
          <a:bodyPr/>
          <a:lstStyle/>
          <a:p>
            <a:fld id="{22DEC18C-94C0-4514-A611-7D4EB083F4DD}" type="slidenum">
              <a:rPr lang="en-US" smtClean="0"/>
              <a:t>‹#›</a:t>
            </a:fld>
            <a:endParaRPr lang="en-US"/>
          </a:p>
        </p:txBody>
      </p:sp>
      <p:cxnSp>
        <p:nvCxnSpPr>
          <p:cNvPr id="7" name="Straight Connector 6"/>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84839-2A84-4A17-B757-5F3F7D4AD322}" type="datetime1">
              <a:rPr lang="en-US" smtClean="0"/>
              <a:t>6/9/2019</a:t>
            </a:fld>
            <a:endParaRPr lang="en-US"/>
          </a:p>
        </p:txBody>
      </p:sp>
      <p:sp>
        <p:nvSpPr>
          <p:cNvPr id="3" name="Footer Placeholder 2"/>
          <p:cNvSpPr>
            <a:spLocks noGrp="1"/>
          </p:cNvSpPr>
          <p:nvPr>
            <p:ph type="ftr" sz="quarter" idx="11"/>
          </p:nvPr>
        </p:nvSpPr>
        <p:spPr/>
        <p:txBody>
          <a:bodyPr/>
          <a:lstStyle/>
          <a:p>
            <a:r>
              <a:rPr lang="en-US" smtClean="0"/>
              <a:t>THDC_PowerPoint</a:t>
            </a:r>
            <a:endParaRPr lang="en-US"/>
          </a:p>
        </p:txBody>
      </p:sp>
      <p:sp>
        <p:nvSpPr>
          <p:cNvPr id="4" name="Slide Number Placeholder 3"/>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2FE48-2CF1-4810-8117-361BD4331402}" type="datetime1">
              <a:rPr lang="en-US" smtClean="0"/>
              <a:t>6/9/2019</a:t>
            </a:fld>
            <a:endParaRPr lang="en-US"/>
          </a:p>
        </p:txBody>
      </p:sp>
      <p:sp>
        <p:nvSpPr>
          <p:cNvPr id="6" name="Footer Placeholder 5"/>
          <p:cNvSpPr>
            <a:spLocks noGrp="1"/>
          </p:cNvSpPr>
          <p:nvPr>
            <p:ph type="ftr" sz="quarter" idx="11"/>
          </p:nvPr>
        </p:nvSpPr>
        <p:spPr/>
        <p:txBody>
          <a:bodyPr/>
          <a:lstStyle/>
          <a:p>
            <a:r>
              <a:rPr lang="en-US" smtClean="0"/>
              <a:t>THDC_PowerPoint</a:t>
            </a:r>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89D0F3-EC96-4708-8EA5-2BA9C18840DE}" type="datetime1">
              <a:rPr lang="en-US" smtClean="0"/>
              <a:t>6/9/2019</a:t>
            </a:fld>
            <a:endParaRPr lang="en-US"/>
          </a:p>
        </p:txBody>
      </p:sp>
      <p:sp>
        <p:nvSpPr>
          <p:cNvPr id="6" name="Footer Placeholder 5"/>
          <p:cNvSpPr>
            <a:spLocks noGrp="1"/>
          </p:cNvSpPr>
          <p:nvPr>
            <p:ph type="ftr" sz="quarter" idx="11"/>
          </p:nvPr>
        </p:nvSpPr>
        <p:spPr/>
        <p:txBody>
          <a:bodyPr/>
          <a:lstStyle/>
          <a:p>
            <a:r>
              <a:rPr lang="en-US" smtClean="0"/>
              <a:t>THDC_PowerPoint</a:t>
            </a:r>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userDrawn="1"/>
        </p:nvSpPr>
        <p:spPr>
          <a:xfrm rot="16200000" flipV="1">
            <a:off x="3065112" y="5890753"/>
            <a:ext cx="939496" cy="994996"/>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52425"/>
            <a:ext cx="105156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299017"/>
            <a:ext cx="10515600" cy="42418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54546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D80C9-0CD6-44C1-82E5-F25DDB5FD338}" type="datetime1">
              <a:rPr lang="en-US" smtClean="0"/>
              <a:t>6/9/2019</a:t>
            </a:fld>
            <a:endParaRPr lang="en-US"/>
          </a:p>
        </p:txBody>
      </p:sp>
      <p:sp>
        <p:nvSpPr>
          <p:cNvPr id="5" name="Footer Placeholder 4"/>
          <p:cNvSpPr>
            <a:spLocks noGrp="1"/>
          </p:cNvSpPr>
          <p:nvPr>
            <p:ph type="ftr" sz="quarter" idx="3"/>
          </p:nvPr>
        </p:nvSpPr>
        <p:spPr>
          <a:xfrm>
            <a:off x="4038600" y="54546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THDC_PowerPoint</a:t>
            </a:r>
            <a:endParaRPr lang="en-US"/>
          </a:p>
        </p:txBody>
      </p:sp>
      <p:sp>
        <p:nvSpPr>
          <p:cNvPr id="6" name="Slide Number Placeholder 5"/>
          <p:cNvSpPr>
            <a:spLocks noGrp="1"/>
          </p:cNvSpPr>
          <p:nvPr>
            <p:ph type="sldNum" sz="quarter" idx="4"/>
          </p:nvPr>
        </p:nvSpPr>
        <p:spPr>
          <a:xfrm>
            <a:off x="8610600" y="54546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EC18C-94C0-4514-A611-7D4EB083F4DD}" type="slidenum">
              <a:rPr lang="en-US" smtClean="0"/>
              <a:t>‹#›</a:t>
            </a:fld>
            <a:endParaRPr lang="en-US"/>
          </a:p>
        </p:txBody>
      </p:sp>
      <p:sp>
        <p:nvSpPr>
          <p:cNvPr id="7" name="Rectangle 6"/>
          <p:cNvSpPr/>
          <p:nvPr userDrawn="1"/>
        </p:nvSpPr>
        <p:spPr>
          <a:xfrm>
            <a:off x="-9820" y="6070597"/>
            <a:ext cx="12201820"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userDrawn="1"/>
        </p:nvSpPr>
        <p:spPr>
          <a:xfrm rot="16200000" flipV="1">
            <a:off x="1538162" y="4380338"/>
            <a:ext cx="939494" cy="4015822"/>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8422" y="6106293"/>
            <a:ext cx="2419350" cy="590550"/>
          </a:xfrm>
          <a:prstGeom prst="rect">
            <a:avLst/>
          </a:prstGeom>
        </p:spPr>
      </p:pic>
      <p:sp>
        <p:nvSpPr>
          <p:cNvPr id="10" name="Rectangle 9"/>
          <p:cNvSpPr/>
          <p:nvPr userDrawn="1"/>
        </p:nvSpPr>
        <p:spPr>
          <a:xfrm>
            <a:off x="1009681" y="6190526"/>
            <a:ext cx="1969901"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 name="TextBox 10"/>
          <p:cNvSpPr txBox="1"/>
          <p:nvPr userDrawn="1"/>
        </p:nvSpPr>
        <p:spPr>
          <a:xfrm>
            <a:off x="918694" y="6177296"/>
            <a:ext cx="2799333" cy="430887"/>
          </a:xfrm>
          <a:prstGeom prst="rect">
            <a:avLst/>
          </a:prstGeom>
          <a:noFill/>
        </p:spPr>
        <p:txBody>
          <a:bodyPr wrap="square" rtlCol="0">
            <a:spAutoFit/>
          </a:bodyPr>
          <a:lstStyle/>
          <a:p>
            <a:r>
              <a:rPr lang="en-US" sz="1100" b="1" dirty="0" smtClean="0">
                <a:solidFill>
                  <a:srgbClr val="092A67"/>
                </a:solidFill>
              </a:rPr>
              <a:t>FACULTY OF INFORMATION TECHNOLOGY</a:t>
            </a:r>
          </a:p>
          <a:p>
            <a:r>
              <a:rPr lang="en-US" sz="1100" b="1" dirty="0" smtClean="0">
                <a:solidFill>
                  <a:srgbClr val="092A67"/>
                </a:solidFill>
              </a:rPr>
              <a:t>THU DUC COLLEGE OF TECHNOLOGY</a:t>
            </a:r>
            <a:endParaRPr lang="en-US" sz="1100" b="1" dirty="0">
              <a:solidFill>
                <a:srgbClr val="092A67"/>
              </a:solidFill>
            </a:endParaRPr>
          </a:p>
        </p:txBody>
      </p:sp>
      <p:pic>
        <p:nvPicPr>
          <p:cNvPr id="15" name="Picture 14" descr="cdiologo_white.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77500" y="6175629"/>
            <a:ext cx="901700" cy="568071"/>
          </a:xfrm>
          <a:prstGeom prst="rect">
            <a:avLst/>
          </a:prstGeom>
        </p:spPr>
      </p:pic>
      <p:pic>
        <p:nvPicPr>
          <p:cNvPr id="17" name="Picture 16" descr="tdc_logo_white.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478264" y="6172200"/>
            <a:ext cx="583926" cy="584200"/>
          </a:xfrm>
          <a:prstGeom prst="rect">
            <a:avLst/>
          </a:prstGeom>
        </p:spPr>
      </p:pic>
      <p:sp>
        <p:nvSpPr>
          <p:cNvPr id="16" name="Date Placeholder 3"/>
          <p:cNvSpPr>
            <a:spLocks noGrp="1"/>
          </p:cNvSpPr>
          <p:nvPr userDrawn="1"/>
        </p:nvSpPr>
        <p:spPr>
          <a:xfrm>
            <a:off x="4140727" y="6276807"/>
            <a:ext cx="11564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DD84D0-4EFB-435D-9115-4B796025CADE}" type="datetime1">
              <a:rPr lang="en-US" smtClean="0"/>
              <a:pPr/>
              <a:t>6/9/2019</a:t>
            </a:fld>
            <a:endParaRPr lang="en-US"/>
          </a:p>
        </p:txBody>
      </p:sp>
      <p:sp>
        <p:nvSpPr>
          <p:cNvPr id="18" name="Footer Placeholder 4"/>
          <p:cNvSpPr>
            <a:spLocks noGrp="1"/>
          </p:cNvSpPr>
          <p:nvPr userDrawn="1"/>
        </p:nvSpPr>
        <p:spPr>
          <a:xfrm>
            <a:off x="5457703" y="6276807"/>
            <a:ext cx="240314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Lập</a:t>
            </a:r>
            <a:r>
              <a:rPr lang="en-US" baseline="0" dirty="0" smtClean="0"/>
              <a:t> Trình Java</a:t>
            </a:r>
            <a:endParaRPr lang="en-US" dirty="0"/>
          </a:p>
        </p:txBody>
      </p:sp>
      <p:sp>
        <p:nvSpPr>
          <p:cNvPr id="19" name="Slide Number Placeholder 5"/>
          <p:cNvSpPr>
            <a:spLocks noGrp="1"/>
          </p:cNvSpPr>
          <p:nvPr userDrawn="1"/>
        </p:nvSpPr>
        <p:spPr>
          <a:xfrm>
            <a:off x="8050804" y="6290456"/>
            <a:ext cx="69717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DEC18C-94C0-4514-A611-7D4EB083F4DD}" type="slidenum">
              <a:rPr lang="en-US" smtClean="0"/>
              <a:pPr/>
              <a:t>‹#›</a:t>
            </a:fld>
            <a:endParaRPr lang="en-US"/>
          </a:p>
        </p:txBody>
      </p:sp>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sldNum="0" hdr="0" ftr="0" dt="0"/>
  <p:txStyles>
    <p:titleStyle>
      <a:lvl1pPr algn="l" defTabSz="914400" rtl="0" eaLnBrk="1" latinLnBrk="0" hangingPunct="1">
        <a:lnSpc>
          <a:spcPct val="90000"/>
        </a:lnSpc>
        <a:spcBef>
          <a:spcPct val="0"/>
        </a:spcBef>
        <a:buNone/>
        <a:defRPr sz="3600" b="1" kern="1200">
          <a:solidFill>
            <a:srgbClr val="003B7A"/>
          </a:solidFill>
          <a:latin typeface="Times New Roman" pitchFamily="18" charset="0"/>
          <a:ea typeface="+mj-ea"/>
          <a:cs typeface="Times New Roman"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lvl="0"/>
            <a:r>
              <a:rPr lang="en-US" dirty="0" smtClean="0"/>
              <a:t>CHƯƠNG </a:t>
            </a:r>
            <a:r>
              <a:rPr lang="en-US" dirty="0" smtClean="0"/>
              <a:t>3:</a:t>
            </a:r>
            <a:r>
              <a:rPr lang="en-US" dirty="0" smtClean="0"/>
              <a:t/>
            </a:r>
            <a:br>
              <a:rPr lang="en-US" dirty="0" smtClean="0"/>
            </a:br>
            <a:r>
              <a:rPr lang="en-US" dirty="0"/>
              <a:t>XỬ LÝ NGOẠI LỆ - EXCEPTION HANDLING </a:t>
            </a:r>
            <a:endParaRPr lang="en-US" dirty="0"/>
          </a:p>
        </p:txBody>
      </p:sp>
      <p:sp>
        <p:nvSpPr>
          <p:cNvPr id="5" name="Subtitle 4"/>
          <p:cNvSpPr>
            <a:spLocks noGrp="1"/>
          </p:cNvSpPr>
          <p:nvPr>
            <p:ph type="subTitle" idx="1"/>
          </p:nvPr>
        </p:nvSpPr>
        <p:spPr/>
        <p:txBody>
          <a:bodyPr>
            <a:normAutofit/>
          </a:bodyPr>
          <a:lstStyle/>
          <a:p>
            <a:pPr algn="l"/>
            <a:endParaRPr lang="en-US" dirty="0"/>
          </a:p>
        </p:txBody>
      </p:sp>
    </p:spTree>
    <p:extLst>
      <p:ext uri="{BB962C8B-B14F-4D97-AF65-F5344CB8AC3E}">
        <p14:creationId xmlns:p14="http://schemas.microsoft.com/office/powerpoint/2010/main" val="324409087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10478" y="1442357"/>
            <a:ext cx="9555740" cy="4266749"/>
          </a:xfrm>
          <a:prstGeom prst="rect">
            <a:avLst/>
          </a:prstGeom>
        </p:spPr>
      </p:pic>
      <p:sp>
        <p:nvSpPr>
          <p:cNvPr id="3" name="Title 2"/>
          <p:cNvSpPr>
            <a:spLocks noGrp="1"/>
          </p:cNvSpPr>
          <p:nvPr>
            <p:ph type="title"/>
          </p:nvPr>
        </p:nvSpPr>
        <p:spPr/>
        <p:txBody>
          <a:bodyPr/>
          <a:lstStyle/>
          <a:p>
            <a:r>
              <a:rPr lang="en-US" dirty="0" smtClean="0"/>
              <a:t>3.1. </a:t>
            </a:r>
            <a:r>
              <a:rPr lang="en-US" dirty="0"/>
              <a:t>Khối try/catch </a:t>
            </a:r>
            <a:endParaRPr lang="en-US" dirty="0"/>
          </a:p>
        </p:txBody>
      </p:sp>
    </p:spTree>
    <p:extLst>
      <p:ext uri="{BB962C8B-B14F-4D97-AF65-F5344CB8AC3E}">
        <p14:creationId xmlns:p14="http://schemas.microsoft.com/office/powerpoint/2010/main" val="49814926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Các câu lệnh trong khối finally đảm bảo luôn được thực hiện cho dù ngoại lệ có xảy ra hay không. Sử dụng khối finally để viết code dọn dẹp và giải phóng bộ nhớ.</a:t>
            </a:r>
          </a:p>
          <a:p>
            <a:endParaRPr lang="en-US" dirty="0"/>
          </a:p>
        </p:txBody>
      </p:sp>
      <p:sp>
        <p:nvSpPr>
          <p:cNvPr id="3" name="Title 2"/>
          <p:cNvSpPr>
            <a:spLocks noGrp="1"/>
          </p:cNvSpPr>
          <p:nvPr>
            <p:ph type="title"/>
          </p:nvPr>
        </p:nvSpPr>
        <p:spPr/>
        <p:txBody>
          <a:bodyPr/>
          <a:lstStyle/>
          <a:p>
            <a:r>
              <a:rPr lang="en-US" dirty="0" smtClean="0"/>
              <a:t>3.2. </a:t>
            </a:r>
            <a:r>
              <a:rPr lang="en-US" dirty="0"/>
              <a:t>Khối finally </a:t>
            </a:r>
            <a:endParaRPr lang="en-US" dirty="0"/>
          </a:p>
        </p:txBody>
      </p:sp>
      <p:pic>
        <p:nvPicPr>
          <p:cNvPr id="4" name="Picture 3"/>
          <p:cNvPicPr>
            <a:picLocks noChangeAspect="1"/>
          </p:cNvPicPr>
          <p:nvPr/>
        </p:nvPicPr>
        <p:blipFill>
          <a:blip r:embed="rId2"/>
          <a:stretch>
            <a:fillRect/>
          </a:stretch>
        </p:blipFill>
        <p:spPr>
          <a:xfrm>
            <a:off x="1015710" y="3249324"/>
            <a:ext cx="7324725" cy="2521440"/>
          </a:xfrm>
          <a:prstGeom prst="rect">
            <a:avLst/>
          </a:prstGeom>
        </p:spPr>
      </p:pic>
    </p:spTree>
    <p:extLst>
      <p:ext uri="{BB962C8B-B14F-4D97-AF65-F5344CB8AC3E}">
        <p14:creationId xmlns:p14="http://schemas.microsoft.com/office/powerpoint/2010/main" val="159667930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442357"/>
            <a:ext cx="10750601" cy="2700151"/>
          </a:xfrm>
          <a:prstGeom prst="rect">
            <a:avLst/>
          </a:prstGeom>
        </p:spPr>
      </p:pic>
      <p:sp>
        <p:nvSpPr>
          <p:cNvPr id="3" name="Title 2"/>
          <p:cNvSpPr>
            <a:spLocks noGrp="1"/>
          </p:cNvSpPr>
          <p:nvPr>
            <p:ph type="title"/>
          </p:nvPr>
        </p:nvSpPr>
        <p:spPr/>
        <p:txBody>
          <a:bodyPr/>
          <a:lstStyle/>
          <a:p>
            <a:r>
              <a:rPr lang="en-US" dirty="0" smtClean="0"/>
              <a:t>2.3. </a:t>
            </a:r>
            <a:r>
              <a:rPr lang="en-US" dirty="0"/>
              <a:t>Ủy nhiệm ngoại lệ throw, throws </a:t>
            </a:r>
            <a:endParaRPr lang="en-US" dirty="0"/>
          </a:p>
        </p:txBody>
      </p:sp>
    </p:spTree>
    <p:extLst>
      <p:ext uri="{BB962C8B-B14F-4D97-AF65-F5344CB8AC3E}">
        <p14:creationId xmlns:p14="http://schemas.microsoft.com/office/powerpoint/2010/main" val="211503517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Ngoại lệ được kiểm tra và ngoại lệ không được kiểm tra </a:t>
            </a:r>
            <a:endParaRPr lang="en-US" dirty="0"/>
          </a:p>
        </p:txBody>
      </p:sp>
    </p:spTree>
    <p:extLst>
      <p:ext uri="{BB962C8B-B14F-4D97-AF65-F5344CB8AC3E}">
        <p14:creationId xmlns:p14="http://schemas.microsoft.com/office/powerpoint/2010/main" val="277183641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Trong Java có 2 loại Exception là Checked Exception và Unchecked Exception. </a:t>
            </a:r>
            <a:endParaRPr lang="en-US" dirty="0"/>
          </a:p>
          <a:p>
            <a:r>
              <a:rPr lang="en-US" dirty="0"/>
              <a:t>Checked Exception là các Exception xảy ra tại thời điểm Compile time (</a:t>
            </a:r>
            <a:r>
              <a:rPr lang="en-US" i="1" dirty="0"/>
              <a:t>là thời điểm chương trình đang được biên dịch</a:t>
            </a:r>
            <a:r>
              <a:rPr lang="en-US" dirty="0"/>
              <a:t>). Những Exception này thường liên quan đến lỗi cú pháp (</a:t>
            </a:r>
            <a:r>
              <a:rPr lang="en-US" i="1" dirty="0"/>
              <a:t>syntax</a:t>
            </a:r>
            <a:r>
              <a:rPr lang="en-US" dirty="0"/>
              <a:t>) và bắt buộc chúng ta phải bắt (</a:t>
            </a:r>
            <a:r>
              <a:rPr lang="en-US" i="1" dirty="0"/>
              <a:t>catch</a:t>
            </a:r>
            <a:r>
              <a:rPr lang="en-US" dirty="0"/>
              <a:t>) nó. </a:t>
            </a:r>
          </a:p>
          <a:p>
            <a:r>
              <a:rPr lang="en-US" dirty="0"/>
              <a:t>Unchecked Exception: là các Exception xảy ra tại thời điểm Runtime (</a:t>
            </a:r>
            <a:r>
              <a:rPr lang="en-US" i="1" dirty="0"/>
              <a:t>là thời điểm chương trình đang chạy</a:t>
            </a:r>
            <a:r>
              <a:rPr lang="en-US" dirty="0"/>
              <a:t>). Những Exception này thường liên quan đến lỗi logic và không bắt buộc chúng ta phải bắt (</a:t>
            </a:r>
            <a:r>
              <a:rPr lang="en-US" i="1" dirty="0"/>
              <a:t>catch</a:t>
            </a:r>
            <a:r>
              <a:rPr lang="en-US" dirty="0"/>
              <a:t>) nó.</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720014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35182" y="1442359"/>
            <a:ext cx="10826210" cy="2405742"/>
          </a:xfrm>
          <a:prstGeom prst="rect">
            <a:avLst/>
          </a:prstGeom>
        </p:spPr>
      </p:pic>
      <p:sp>
        <p:nvSpPr>
          <p:cNvPr id="3" name="Title 2"/>
          <p:cNvSpPr>
            <a:spLocks noGrp="1"/>
          </p:cNvSpPr>
          <p:nvPr>
            <p:ph type="title"/>
          </p:nvPr>
        </p:nvSpPr>
        <p:spPr/>
        <p:txBody>
          <a:bodyPr/>
          <a:lstStyle/>
          <a:p>
            <a:r>
              <a:rPr lang="en-US" dirty="0"/>
              <a:t>Ví dụ Checked Exception</a:t>
            </a:r>
            <a:endParaRPr lang="en-US" dirty="0"/>
          </a:p>
        </p:txBody>
      </p:sp>
      <p:pic>
        <p:nvPicPr>
          <p:cNvPr id="5" name="Picture 4"/>
          <p:cNvPicPr>
            <a:picLocks noChangeAspect="1"/>
          </p:cNvPicPr>
          <p:nvPr/>
        </p:nvPicPr>
        <p:blipFill>
          <a:blip r:embed="rId3"/>
          <a:stretch>
            <a:fillRect/>
          </a:stretch>
        </p:blipFill>
        <p:spPr>
          <a:xfrm>
            <a:off x="1089314" y="4132118"/>
            <a:ext cx="10620614" cy="1451264"/>
          </a:xfrm>
          <a:prstGeom prst="rect">
            <a:avLst/>
          </a:prstGeom>
        </p:spPr>
      </p:pic>
    </p:spTree>
    <p:extLst>
      <p:ext uri="{BB962C8B-B14F-4D97-AF65-F5344CB8AC3E}">
        <p14:creationId xmlns:p14="http://schemas.microsoft.com/office/powerpoint/2010/main" val="416516395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297998"/>
            <a:ext cx="10515600" cy="2992776"/>
          </a:xfrm>
          <a:prstGeom prst="rect">
            <a:avLst/>
          </a:prstGeom>
        </p:spPr>
      </p:pic>
      <p:sp>
        <p:nvSpPr>
          <p:cNvPr id="3" name="Title 2"/>
          <p:cNvSpPr>
            <a:spLocks noGrp="1"/>
          </p:cNvSpPr>
          <p:nvPr>
            <p:ph type="title"/>
          </p:nvPr>
        </p:nvSpPr>
        <p:spPr/>
        <p:txBody>
          <a:bodyPr>
            <a:normAutofit/>
          </a:bodyPr>
          <a:lstStyle/>
          <a:p>
            <a:r>
              <a:rPr lang="en-US" dirty="0"/>
              <a:t>Ví dụ Unchecked Exception</a:t>
            </a:r>
            <a:r>
              <a:rPr lang="en-US" dirty="0" smtClean="0"/>
              <a:t>:</a:t>
            </a:r>
            <a:endParaRPr lang="en-US" dirty="0"/>
          </a:p>
        </p:txBody>
      </p:sp>
      <p:pic>
        <p:nvPicPr>
          <p:cNvPr id="5" name="Picture 4"/>
          <p:cNvPicPr>
            <a:picLocks noChangeAspect="1"/>
          </p:cNvPicPr>
          <p:nvPr/>
        </p:nvPicPr>
        <p:blipFill>
          <a:blip r:embed="rId3"/>
          <a:stretch>
            <a:fillRect/>
          </a:stretch>
        </p:blipFill>
        <p:spPr>
          <a:xfrm>
            <a:off x="935614" y="4432156"/>
            <a:ext cx="10649090" cy="1123517"/>
          </a:xfrm>
          <a:prstGeom prst="rect">
            <a:avLst/>
          </a:prstGeom>
        </p:spPr>
      </p:pic>
    </p:spTree>
    <p:extLst>
      <p:ext uri="{BB962C8B-B14F-4D97-AF65-F5344CB8AC3E}">
        <p14:creationId xmlns:p14="http://schemas.microsoft.com/office/powerpoint/2010/main" val="333161463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Điểm khác nhau cơ bản giữa Checked Exception và Unchecked Exception chính là thời điểm xác định được Exception có thể xảy ra</a:t>
            </a:r>
            <a:r>
              <a:rPr lang="en-US" dirty="0" smtClean="0"/>
              <a:t>.</a:t>
            </a:r>
          </a:p>
          <a:p>
            <a:r>
              <a:rPr lang="en-US" dirty="0"/>
              <a:t>Đối với Checked Exception, việc kiểm tra được thực hiện ngay tại thời điểm Compile time (</a:t>
            </a:r>
            <a:r>
              <a:rPr lang="en-US" i="1" dirty="0"/>
              <a:t>biên dịch), </a:t>
            </a:r>
            <a:r>
              <a:rPr lang="en-US" dirty="0"/>
              <a:t>một số IDE sẽ giúp hiển thị lỗi cú pháp. Còn đối với Uncheked Exception, việc xác định có Exception xảy ra hay không chỉ có thể thực hiện tại thời điểm Runtime (chạy chương trình), Exception này thường liên quan đến lỗi logic và các IDE sẽ không xác định được các ngoại lệ này.  </a:t>
            </a:r>
          </a:p>
          <a:p>
            <a:endParaRPr lang="en-US" dirty="0"/>
          </a:p>
        </p:txBody>
      </p:sp>
      <p:sp>
        <p:nvSpPr>
          <p:cNvPr id="3" name="Title 2"/>
          <p:cNvSpPr>
            <a:spLocks noGrp="1"/>
          </p:cNvSpPr>
          <p:nvPr>
            <p:ph type="title"/>
          </p:nvPr>
        </p:nvSpPr>
        <p:spPr/>
        <p:txBody>
          <a:bodyPr/>
          <a:lstStyle/>
          <a:p>
            <a:r>
              <a:rPr lang="en-US" dirty="0" smtClean="0"/>
              <a:t>Lưu ý</a:t>
            </a:r>
            <a:endParaRPr lang="en-US" dirty="0"/>
          </a:p>
        </p:txBody>
      </p:sp>
    </p:spTree>
    <p:extLst>
      <p:ext uri="{BB962C8B-B14F-4D97-AF65-F5344CB8AC3E}">
        <p14:creationId xmlns:p14="http://schemas.microsoft.com/office/powerpoint/2010/main" val="115836193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Một số Checked Exception thường gặp: ClassNotFoundException, IOException: FileNotFoundException, EOFException.</a:t>
            </a:r>
          </a:p>
          <a:p>
            <a:endParaRPr lang="en-US" dirty="0"/>
          </a:p>
        </p:txBody>
      </p:sp>
      <p:sp>
        <p:nvSpPr>
          <p:cNvPr id="3" name="Title 2"/>
          <p:cNvSpPr>
            <a:spLocks noGrp="1"/>
          </p:cNvSpPr>
          <p:nvPr>
            <p:ph type="title"/>
          </p:nvPr>
        </p:nvSpPr>
        <p:spPr/>
        <p:txBody>
          <a:bodyPr/>
          <a:lstStyle/>
          <a:p>
            <a:r>
              <a:rPr lang="en-US" dirty="0"/>
              <a:t>Một số Checked Exception thường gặp</a:t>
            </a:r>
            <a:endParaRPr lang="en-US" dirty="0"/>
          </a:p>
        </p:txBody>
      </p:sp>
    </p:spTree>
    <p:extLst>
      <p:ext uri="{BB962C8B-B14F-4D97-AF65-F5344CB8AC3E}">
        <p14:creationId xmlns:p14="http://schemas.microsoft.com/office/powerpoint/2010/main" val="160650788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Một số Unchecked Exception thường gặp: ArithmeticException, NullPointerException, IllegalArgumentException, IndexOutOfBoundException, InputMismatchException</a:t>
            </a:r>
            <a:endParaRPr lang="en-US" dirty="0"/>
          </a:p>
        </p:txBody>
      </p:sp>
      <p:sp>
        <p:nvSpPr>
          <p:cNvPr id="3" name="Title 2"/>
          <p:cNvSpPr>
            <a:spLocks noGrp="1"/>
          </p:cNvSpPr>
          <p:nvPr>
            <p:ph type="title"/>
          </p:nvPr>
        </p:nvSpPr>
        <p:spPr/>
        <p:txBody>
          <a:bodyPr/>
          <a:lstStyle/>
          <a:p>
            <a:r>
              <a:rPr lang="en-US" dirty="0"/>
              <a:t>Một số Unchecked Exception thường gặp:</a:t>
            </a:r>
          </a:p>
        </p:txBody>
      </p:sp>
    </p:spTree>
    <p:extLst>
      <p:ext uri="{BB962C8B-B14F-4D97-AF65-F5344CB8AC3E}">
        <p14:creationId xmlns:p14="http://schemas.microsoft.com/office/powerpoint/2010/main" val="246864463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 Trình bày ưu điểm của việc xử lý ngoại lệ</a:t>
            </a:r>
          </a:p>
          <a:p>
            <a:r>
              <a:rPr lang="en-US" dirty="0"/>
              <a:t>+ Mô tả được mô hình xử lý ngoại lệ</a:t>
            </a:r>
          </a:p>
          <a:p>
            <a:r>
              <a:rPr lang="en-US" dirty="0"/>
              <a:t>+ Mô tả cách sử dụng các khối ‘try’, ‘catch’ và ‘finally’</a:t>
            </a:r>
          </a:p>
          <a:p>
            <a:r>
              <a:rPr lang="en-US" dirty="0"/>
              <a:t>+ Giải thích cách sử dụng các từ khoá ‘throw’ và ‘throws’</a:t>
            </a:r>
          </a:p>
          <a:p>
            <a:r>
              <a:rPr lang="en-US" dirty="0"/>
              <a:t>+ Phân biệt được hai loại ngoại lệ checked và unchecked</a:t>
            </a:r>
          </a:p>
          <a:p>
            <a:r>
              <a:rPr lang="en-US" dirty="0"/>
              <a:t>+ Tạo ngoại lệ mới </a:t>
            </a:r>
          </a:p>
          <a:p>
            <a:pPr marL="0" indent="0">
              <a:buNone/>
            </a:pPr>
            <a:r>
              <a:rPr lang="en-US" dirty="0" smtClean="0"/>
              <a:t>. </a:t>
            </a:r>
            <a:endParaRPr lang="en-US" dirty="0"/>
          </a:p>
          <a:p>
            <a:endParaRPr lang="en-US" dirty="0"/>
          </a:p>
        </p:txBody>
      </p:sp>
      <p:sp>
        <p:nvSpPr>
          <p:cNvPr id="3" name="Title 2"/>
          <p:cNvSpPr>
            <a:spLocks noGrp="1"/>
          </p:cNvSpPr>
          <p:nvPr>
            <p:ph type="title"/>
          </p:nvPr>
        </p:nvSpPr>
        <p:spPr/>
        <p:txBody>
          <a:bodyPr/>
          <a:lstStyle/>
          <a:p>
            <a:r>
              <a:rPr lang="en-US" dirty="0" smtClean="0"/>
              <a:t>Mục tiêu</a:t>
            </a:r>
            <a:endParaRPr lang="en-US" dirty="0"/>
          </a:p>
        </p:txBody>
      </p:sp>
    </p:spTree>
    <p:extLst>
      <p:ext uri="{BB962C8B-B14F-4D97-AF65-F5344CB8AC3E}">
        <p14:creationId xmlns:p14="http://schemas.microsoft.com/office/powerpoint/2010/main" val="344601423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7158556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Định nghĩa một ngoại lệ mới </a:t>
            </a:r>
            <a:endParaRPr lang="en-US" dirty="0"/>
          </a:p>
        </p:txBody>
      </p:sp>
    </p:spTree>
    <p:extLst>
      <p:ext uri="{BB962C8B-B14F-4D97-AF65-F5344CB8AC3E}">
        <p14:creationId xmlns:p14="http://schemas.microsoft.com/office/powerpoint/2010/main" val="137050159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Trong một số trường hợp, c</a:t>
            </a:r>
            <a:r>
              <a:rPr lang="vi-VN" dirty="0"/>
              <a:t>ác ngoại lệ của Java không đủ để kiểm soát tất cả các lỗi</a:t>
            </a:r>
            <a:r>
              <a:rPr lang="en-US" dirty="0"/>
              <a:t>. </a:t>
            </a:r>
            <a:r>
              <a:rPr lang="vi-VN" dirty="0"/>
              <a:t>Cần phải có các lớp ngoại lệ do người dùng định nghĩa.</a:t>
            </a:r>
            <a:endParaRPr lang="en-US" dirty="0"/>
          </a:p>
          <a:p>
            <a:r>
              <a:rPr lang="en-US" dirty="0"/>
              <a:t>Ngoại lệ tự định nghĩa là class kế thừa từ class Exception hoặc lớp con của class Exception. Lớp ngoại lệ mới này c</a:t>
            </a:r>
            <a:r>
              <a:rPr lang="vi-VN" dirty="0"/>
              <a:t>ó tất cả các phương thức của lớp Throwable</a:t>
            </a:r>
            <a:r>
              <a:rPr lang="en-US" dirty="0"/>
              <a: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2674774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838200" y="1442358"/>
            <a:ext cx="10482787" cy="4334987"/>
          </a:xfrm>
          <a:prstGeom prst="rect">
            <a:avLst/>
          </a:prstGeom>
        </p:spPr>
      </p:pic>
    </p:spTree>
    <p:extLst>
      <p:ext uri="{BB962C8B-B14F-4D97-AF65-F5344CB8AC3E}">
        <p14:creationId xmlns:p14="http://schemas.microsoft.com/office/powerpoint/2010/main" val="5059870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838199" y="1442357"/>
            <a:ext cx="10575733" cy="3766951"/>
          </a:xfrm>
          <a:prstGeom prst="rect">
            <a:avLst/>
          </a:prstGeom>
        </p:spPr>
      </p:pic>
    </p:spTree>
    <p:extLst>
      <p:ext uri="{BB962C8B-B14F-4D97-AF65-F5344CB8AC3E}">
        <p14:creationId xmlns:p14="http://schemas.microsoft.com/office/powerpoint/2010/main" val="131701165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8814260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Quản Lý Sinh </a:t>
            </a:r>
            <a:r>
              <a:rPr lang="en-US" dirty="0" smtClean="0"/>
              <a:t>Viên</a:t>
            </a:r>
            <a:endParaRPr lang="en-US" dirty="0"/>
          </a:p>
        </p:txBody>
      </p:sp>
    </p:spTree>
    <p:extLst>
      <p:ext uri="{BB962C8B-B14F-4D97-AF65-F5344CB8AC3E}">
        <p14:creationId xmlns:p14="http://schemas.microsoft.com/office/powerpoint/2010/main" val="317505290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442358"/>
            <a:ext cx="10667895" cy="4002478"/>
          </a:xfrm>
          <a:prstGeom prst="rect">
            <a:avLst/>
          </a:prstGeom>
        </p:spPr>
      </p:pic>
      <p:sp>
        <p:nvSpPr>
          <p:cNvPr id="3" name="Title 2"/>
          <p:cNvSpPr>
            <a:spLocks noGrp="1"/>
          </p:cNvSpPr>
          <p:nvPr>
            <p:ph type="title"/>
          </p:nvPr>
        </p:nvSpPr>
        <p:spPr/>
        <p:txBody>
          <a:bodyPr>
            <a:normAutofit fontScale="90000"/>
          </a:bodyPr>
          <a:lstStyle/>
          <a:p>
            <a:r>
              <a:rPr lang="en-US" dirty="0"/>
              <a:t>Bổ sung code, xử lý và thông báo khi nhập các trường số là số âm, các trường String không được null.</a:t>
            </a:r>
            <a:endParaRPr lang="en-US" dirty="0"/>
          </a:p>
        </p:txBody>
      </p:sp>
    </p:spTree>
    <p:extLst>
      <p:ext uri="{BB962C8B-B14F-4D97-AF65-F5344CB8AC3E}">
        <p14:creationId xmlns:p14="http://schemas.microsoft.com/office/powerpoint/2010/main" val="185579535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62035"/>
            <a:ext cx="10515600" cy="4651022"/>
          </a:xfrm>
        </p:spPr>
        <p:txBody>
          <a:bodyPr/>
          <a:lstStyle/>
          <a:p>
            <a:r>
              <a:rPr lang="en-US" dirty="0"/>
              <a:t>Tạo ngoại lệ mới để báo lỗi khi nhập điểm không hợp lệ. Điều kiện điểm phải nằm trong khoảng từ 0 đến 10. Điều chỉnh code trong lớp DangKyHocPhan để kiểm lỗi nhập điểm.</a:t>
            </a:r>
            <a:endParaRPr lang="en-US" dirty="0"/>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096241" y="3296083"/>
            <a:ext cx="9336232" cy="2616974"/>
          </a:xfrm>
          <a:prstGeom prst="rect">
            <a:avLst/>
          </a:prstGeom>
        </p:spPr>
      </p:pic>
    </p:spTree>
    <p:extLst>
      <p:ext uri="{BB962C8B-B14F-4D97-AF65-F5344CB8AC3E}">
        <p14:creationId xmlns:p14="http://schemas.microsoft.com/office/powerpoint/2010/main" val="115177222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838200" y="1442358"/>
            <a:ext cx="10511010" cy="1965860"/>
          </a:xfrm>
          <a:prstGeom prst="rect">
            <a:avLst/>
          </a:prstGeom>
        </p:spPr>
      </p:pic>
    </p:spTree>
    <p:extLst>
      <p:ext uri="{BB962C8B-B14F-4D97-AF65-F5344CB8AC3E}">
        <p14:creationId xmlns:p14="http://schemas.microsoft.com/office/powerpoint/2010/main" val="172048256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a:t>Giới thiệu ngoại lệ Exception </a:t>
            </a:r>
            <a:endParaRPr lang="en-US" dirty="0"/>
          </a:p>
        </p:txBody>
      </p:sp>
    </p:spTree>
    <p:extLst>
      <p:ext uri="{BB962C8B-B14F-4D97-AF65-F5344CB8AC3E}">
        <p14:creationId xmlns:p14="http://schemas.microsoft.com/office/powerpoint/2010/main" val="407473190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Viết TestCase để test các trường hợp bắt lỗi dữ liệu</a:t>
            </a:r>
            <a:r>
              <a:rPr lang="en-US" dirty="0" smtClean="0"/>
              <a:t>.</a:t>
            </a:r>
          </a:p>
          <a:p>
            <a:endParaRPr lang="en-US" dirty="0"/>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105333" y="2209800"/>
            <a:ext cx="10731858" cy="1558636"/>
          </a:xfrm>
          <a:prstGeom prst="rect">
            <a:avLst/>
          </a:prstGeom>
        </p:spPr>
      </p:pic>
    </p:spTree>
    <p:extLst>
      <p:ext uri="{BB962C8B-B14F-4D97-AF65-F5344CB8AC3E}">
        <p14:creationId xmlns:p14="http://schemas.microsoft.com/office/powerpoint/2010/main" val="373347732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tập</a:t>
            </a:r>
            <a:endParaRPr lang="en-US" dirty="0"/>
          </a:p>
        </p:txBody>
      </p:sp>
    </p:spTree>
    <p:extLst>
      <p:ext uri="{BB962C8B-B14F-4D97-AF65-F5344CB8AC3E}">
        <p14:creationId xmlns:p14="http://schemas.microsoft.com/office/powerpoint/2010/main" val="325440722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514350" lvl="0" indent="-514350">
              <a:buFont typeface="+mj-lt"/>
              <a:buAutoNum type="arabicPeriod"/>
            </a:pPr>
            <a:r>
              <a:rPr lang="pt-BR" dirty="0"/>
              <a:t>Thêm phần xử lý ngoại lệ cho các bài tập ở các chương trước.</a:t>
            </a:r>
            <a:endParaRPr lang="en-US" dirty="0"/>
          </a:p>
          <a:p>
            <a:pPr marL="514350" lvl="0" indent="-514350">
              <a:buFont typeface="+mj-lt"/>
              <a:buAutoNum type="arabicPeriod"/>
            </a:pPr>
            <a:r>
              <a:rPr lang="en-US" dirty="0"/>
              <a:t>Viết chương trình thực hiện phép chia, có xử lý lỗi ngoại lệ với trường hợp số bị chia bằng 0</a:t>
            </a:r>
            <a:r>
              <a:rPr lang="pt-BR" dirty="0"/>
              <a:t>.</a:t>
            </a:r>
            <a:endParaRPr lang="en-US" dirty="0"/>
          </a:p>
          <a:p>
            <a:pPr marL="514350" lvl="0" indent="-514350">
              <a:buFont typeface="+mj-lt"/>
              <a:buAutoNum type="arabicPeriod"/>
            </a:pPr>
            <a:r>
              <a:rPr lang="en-US" dirty="0"/>
              <a:t>Viết chương trình cho nhập vào 2 số nguyên (dùng Scanner hoặc JoptionPane), xuất kết quả phép chia 2 số này. Yêu cầu kiểm tra việc nhập số (tử và mẫu không được nhập chữ, mẫu không được bằng 0). Chương trình sẽ hiển thị thông báo khi người dùng nhập sai dạng dữ liệu toán hạng và cho nhập lại đến khi nhập đúng.  </a:t>
            </a:r>
            <a:endParaRPr lang="en-US" dirty="0" smtClean="0"/>
          </a:p>
          <a:p>
            <a:pPr marL="0" lvl="0" indent="0">
              <a:buNone/>
            </a:pPr>
            <a:r>
              <a:rPr lang="en-US" dirty="0"/>
              <a:t>	</a:t>
            </a:r>
            <a:r>
              <a:rPr lang="en-US" dirty="0" smtClean="0"/>
              <a:t>(</a:t>
            </a:r>
            <a:r>
              <a:rPr lang="en-US" dirty="0"/>
              <a:t>NumberFormatException)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2121828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r>
              <a:rPr lang="en-US" dirty="0"/>
              <a:t>Một lớp HinhTamGiac với 3 cạnh. Trong một hình tam giác, tổng 2 cạnh luôn lớn hơn cạnh còn lại. Hãy xây dựng lớp IllegalTriangleException chỉnh sửa lại Constructor HinhTamGiac tung (throws) ra ngoại lệ IllegalTriangleException khi các cạnh truyền vào vi phạm luật trên.</a:t>
            </a:r>
          </a:p>
          <a:p>
            <a:r>
              <a:rPr lang="en-US" i="1" dirty="0"/>
              <a:t>publicTriangle(int a, int b, int c) throws IllegalTriangleException {</a:t>
            </a:r>
            <a:endParaRPr lang="en-US" dirty="0"/>
          </a:p>
          <a:p>
            <a:r>
              <a:rPr lang="en-US" i="1" dirty="0"/>
              <a:t>// Implement it</a:t>
            </a:r>
            <a:endParaRPr lang="en-US" dirty="0"/>
          </a:p>
          <a:p>
            <a:r>
              <a:rPr lang="en-US" i="1" dirty="0"/>
              <a:t>        }</a:t>
            </a:r>
            <a:endParaRPr lang="en-US" dirty="0"/>
          </a:p>
          <a:p>
            <a:endParaRPr lang="en-US" dirty="0"/>
          </a:p>
        </p:txBody>
      </p:sp>
      <p:sp>
        <p:nvSpPr>
          <p:cNvPr id="3" name="Title 2"/>
          <p:cNvSpPr>
            <a:spLocks noGrp="1"/>
          </p:cNvSpPr>
          <p:nvPr>
            <p:ph type="title"/>
          </p:nvPr>
        </p:nvSpPr>
        <p:spPr/>
        <p:txBody>
          <a:bodyPr/>
          <a:lstStyle/>
          <a:p>
            <a:r>
              <a:rPr lang="en-US" dirty="0" smtClean="0"/>
              <a:t>Bài 4</a:t>
            </a:r>
            <a:endParaRPr lang="en-US" dirty="0"/>
          </a:p>
        </p:txBody>
      </p:sp>
    </p:spTree>
    <p:extLst>
      <p:ext uri="{BB962C8B-B14F-4D97-AF65-F5344CB8AC3E}">
        <p14:creationId xmlns:p14="http://schemas.microsoft.com/office/powerpoint/2010/main" val="325987807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Viết chương trình khởi tạo mảng 50 số nguyên ngẫu nhiên, người dùng nhập vào một chỉ số và chương trình hiển thị giá trị của phần tử tại chỉ số đó. Trường hợp người dùng nhập vào chỉ số nằm ngoài mảng, chương trình hiển thị thông báo: “Out of Bounds”</a:t>
            </a:r>
          </a:p>
          <a:p>
            <a:endParaRPr lang="en-US" dirty="0"/>
          </a:p>
        </p:txBody>
      </p:sp>
      <p:sp>
        <p:nvSpPr>
          <p:cNvPr id="3" name="Title 2"/>
          <p:cNvSpPr>
            <a:spLocks noGrp="1"/>
          </p:cNvSpPr>
          <p:nvPr>
            <p:ph type="title"/>
          </p:nvPr>
        </p:nvSpPr>
        <p:spPr/>
        <p:txBody>
          <a:bodyPr/>
          <a:lstStyle/>
          <a:p>
            <a:r>
              <a:rPr lang="en-US" dirty="0" smtClean="0"/>
              <a:t>Bài 5</a:t>
            </a:r>
            <a:endParaRPr lang="en-US" dirty="0"/>
          </a:p>
        </p:txBody>
      </p:sp>
    </p:spTree>
    <p:extLst>
      <p:ext uri="{BB962C8B-B14F-4D97-AF65-F5344CB8AC3E}">
        <p14:creationId xmlns:p14="http://schemas.microsoft.com/office/powerpoint/2010/main" val="199551938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2"/>
          <p:cNvSpPr txBox="1">
            <a:spLocks/>
          </p:cNvSpPr>
          <p:nvPr/>
        </p:nvSpPr>
        <p:spPr>
          <a:xfrm>
            <a:off x="5157693" y="2828191"/>
            <a:ext cx="4011707" cy="1413679"/>
          </a:xfrm>
          <a:prstGeom prst="rect">
            <a:avLst/>
          </a:prstGeom>
        </p:spPr>
        <p:txBody>
          <a:bodyPr lIns="121897" tIns="121897" rIns="121897" bIns="121897"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b="1" dirty="0" smtClean="0"/>
              <a:t>FACULTY OF INFORMATION TECHNOLOGY</a:t>
            </a:r>
          </a:p>
          <a:p>
            <a:r>
              <a:rPr lang="en-US" b="1" dirty="0" smtClean="0"/>
              <a:t>Thu </a:t>
            </a:r>
            <a:r>
              <a:rPr lang="en-US" b="1" dirty="0" err="1" smtClean="0"/>
              <a:t>Duc</a:t>
            </a:r>
            <a:r>
              <a:rPr lang="en-US" b="1" dirty="0" smtClean="0"/>
              <a:t> College of Technology</a:t>
            </a:r>
          </a:p>
          <a:p>
            <a:endParaRPr lang="en-US" dirty="0" smtClean="0"/>
          </a:p>
          <a:p>
            <a:r>
              <a:rPr lang="en-US" dirty="0" smtClean="0"/>
              <a:t>Phone: 	</a:t>
            </a:r>
            <a:r>
              <a:rPr lang="is-IS" dirty="0" smtClean="0"/>
              <a:t>(+848</a:t>
            </a:r>
            <a:r>
              <a:rPr lang="is-IS" dirty="0"/>
              <a:t>) 22 158 642</a:t>
            </a:r>
            <a:endParaRPr lang="en-US" dirty="0" smtClean="0"/>
          </a:p>
          <a:p>
            <a:r>
              <a:rPr lang="en-US" dirty="0" smtClean="0"/>
              <a:t>Email:	fit</a:t>
            </a:r>
            <a:r>
              <a:rPr lang="en-US" dirty="0"/>
              <a:t>@</a:t>
            </a:r>
            <a:r>
              <a:rPr lang="en-US" dirty="0" smtClean="0"/>
              <a:t>tdc.edu.vn</a:t>
            </a:r>
          </a:p>
          <a:p>
            <a:r>
              <a:rPr lang="en-US" dirty="0"/>
              <a:t>Website:	</a:t>
            </a:r>
            <a:r>
              <a:rPr lang="en-US" dirty="0" err="1" smtClean="0"/>
              <a:t>fit.tdc.edu.vn</a:t>
            </a:r>
            <a:endParaRPr lang="en-US" dirty="0" smtClean="0"/>
          </a:p>
          <a:p>
            <a:endParaRPr lang="en" dirty="0"/>
          </a:p>
        </p:txBody>
      </p:sp>
      <p:pic>
        <p:nvPicPr>
          <p:cNvPr id="6" name="Picture 5" descr="fitlog_blu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9169" y="2652298"/>
            <a:ext cx="1631227" cy="1631227"/>
          </a:xfrm>
          <a:prstGeom prst="rect">
            <a:avLst/>
          </a:prstGeo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9121779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Exception là sự kiện xảy ra trong quá trình thực thi chương trình, làm gián đoạn luồng làm việc của chương trình. Chương trình đang chạy sẽ lập tức ngừng lại và thông báo lỗi. </a:t>
            </a:r>
            <a:endParaRPr lang="en-US" dirty="0"/>
          </a:p>
          <a:p>
            <a:r>
              <a:rPr lang="en-US" dirty="0"/>
              <a:t>Một chương trình tốt cần phải xử lý các ngoại lệ có thể xảy ra. Bởi vì chương trình sẽ bị ngắt khi một ngoại lệ xảy ra. Khi đó, tất cả các nguồn tài nguyên mà hệ thống đã cấp cho chương trình sẽ không được giải phóng, dẫn tới lãng phí tài nguyên.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5058989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Nếu việc chuyển đổi kiểu dữ liệu không thực hiện đúng, một ngoại lệ sẽ xảy ra và chương trình bị ngắt mà không đóng tập tin lại. Lúc đó tập tin có thể bị hư hại và các nguồn tài nguyên được cấp phát cho tập tin không được trả lại cho hệ thống.</a:t>
            </a:r>
          </a:p>
          <a:p>
            <a:endParaRPr lang="en-US" dirty="0"/>
          </a:p>
        </p:txBody>
      </p:sp>
      <p:sp>
        <p:nvSpPr>
          <p:cNvPr id="3" name="Title 2"/>
          <p:cNvSpPr>
            <a:spLocks noGrp="1"/>
          </p:cNvSpPr>
          <p:nvPr>
            <p:ph type="title"/>
          </p:nvPr>
        </p:nvSpPr>
        <p:spPr/>
        <p:txBody>
          <a:bodyPr/>
          <a:lstStyle/>
          <a:p>
            <a:r>
              <a:rPr lang="en-US" dirty="0"/>
              <a:t>Ví dụ: Khi thao tác vào ra (I/O) trong một tập tin</a:t>
            </a:r>
            <a:endParaRPr lang="en-US" dirty="0"/>
          </a:p>
        </p:txBody>
      </p:sp>
    </p:spTree>
    <p:extLst>
      <p:ext uri="{BB962C8B-B14F-4D97-AF65-F5344CB8AC3E}">
        <p14:creationId xmlns:p14="http://schemas.microsoft.com/office/powerpoint/2010/main" val="120882124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RuntimeException</a:t>
            </a:r>
          </a:p>
        </p:txBody>
      </p:sp>
      <p:pic>
        <p:nvPicPr>
          <p:cNvPr id="4" name="Picture 3"/>
          <p:cNvPicPr>
            <a:picLocks noChangeAspect="1"/>
          </p:cNvPicPr>
          <p:nvPr/>
        </p:nvPicPr>
        <p:blipFill>
          <a:blip r:embed="rId2"/>
          <a:stretch>
            <a:fillRect/>
          </a:stretch>
        </p:blipFill>
        <p:spPr>
          <a:xfrm>
            <a:off x="2938462" y="1409700"/>
            <a:ext cx="6315075" cy="4038600"/>
          </a:xfrm>
          <a:prstGeom prst="rect">
            <a:avLst/>
          </a:prstGeom>
        </p:spPr>
      </p:pic>
    </p:spTree>
    <p:extLst>
      <p:ext uri="{BB962C8B-B14F-4D97-AF65-F5344CB8AC3E}">
        <p14:creationId xmlns:p14="http://schemas.microsoft.com/office/powerpoint/2010/main" val="73963032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vi-VN" dirty="0"/>
              <a:t>Làm chương trình dễ đọc và an toàn hơn</a:t>
            </a:r>
            <a:endParaRPr lang="en-US" dirty="0"/>
          </a:p>
          <a:p>
            <a:pPr lvl="0"/>
            <a:r>
              <a:rPr lang="vi-VN" dirty="0"/>
              <a:t>Dễ dàng chuyển điều khiển đến nơi có khả năng xử lý ngoại lệ</a:t>
            </a:r>
            <a:endParaRPr lang="en-US" dirty="0"/>
          </a:p>
          <a:p>
            <a:pPr lvl="0"/>
            <a:r>
              <a:rPr lang="vi-VN" dirty="0"/>
              <a:t>Tách xử lý ngoại lệ khỏi đoạn mã thông thường</a:t>
            </a:r>
            <a:endParaRPr lang="en-US" dirty="0"/>
          </a:p>
          <a:p>
            <a:pPr lvl="0"/>
            <a:r>
              <a:rPr lang="vi-VN" dirty="0"/>
              <a:t>Không bỏ sót ngoại lệ (tung ngoại lệ tự động)</a:t>
            </a:r>
            <a:endParaRPr lang="en-US" dirty="0"/>
          </a:p>
          <a:p>
            <a:pPr lvl="0"/>
            <a:r>
              <a:rPr lang="vi-VN" dirty="0"/>
              <a:t>Gom nhóm và phân loại các ngoại lệ</a:t>
            </a:r>
            <a:endParaRPr lang="en-US" dirty="0"/>
          </a:p>
          <a:p>
            <a:pPr lvl="0"/>
            <a:r>
              <a:rPr lang="vi-VN" dirty="0"/>
              <a:t>Làm chương trình dễ đọc và an toàn hơn</a:t>
            </a:r>
            <a:endParaRPr lang="en-US" dirty="0"/>
          </a:p>
          <a:p>
            <a:endParaRPr lang="en-US" dirty="0"/>
          </a:p>
        </p:txBody>
      </p:sp>
      <p:sp>
        <p:nvSpPr>
          <p:cNvPr id="3" name="Title 2"/>
          <p:cNvSpPr>
            <a:spLocks noGrp="1"/>
          </p:cNvSpPr>
          <p:nvPr>
            <p:ph type="title"/>
          </p:nvPr>
        </p:nvSpPr>
        <p:spPr/>
        <p:txBody>
          <a:bodyPr/>
          <a:lstStyle/>
          <a:p>
            <a:r>
              <a:rPr lang="en-US" dirty="0"/>
              <a:t>Ưu điểm của việc xử lý ngoại lệ:</a:t>
            </a:r>
          </a:p>
        </p:txBody>
      </p:sp>
    </p:spTree>
    <p:extLst>
      <p:ext uri="{BB962C8B-B14F-4D97-AF65-F5344CB8AC3E}">
        <p14:creationId xmlns:p14="http://schemas.microsoft.com/office/powerpoint/2010/main" val="368390103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Mô hình xử lý ngoại lệ giám sát việc thực thi mã để phát hiện ngoại lệ. Trong mô hình này, khi một ngoại lệ xảy ra, ngoại lệ sẽ bị chặn và chương trình chuyển đến một khối xử lý ngoại lệ.</a:t>
            </a:r>
          </a:p>
          <a:p>
            <a:pPr lvl="1"/>
            <a:r>
              <a:rPr lang="en-US" dirty="0"/>
              <a:t>Sử dụng khối try ... catch để xử lý.</a:t>
            </a:r>
            <a:endParaRPr lang="en-US" dirty="0"/>
          </a:p>
          <a:p>
            <a:pPr lvl="1"/>
            <a:r>
              <a:rPr lang="en-US" dirty="0"/>
              <a:t>Sử dụng khối try ... catch ... finally.</a:t>
            </a:r>
            <a:endParaRPr lang="en-US" dirty="0"/>
          </a:p>
          <a:p>
            <a:pPr lvl="1"/>
            <a:r>
              <a:rPr lang="en-US" dirty="0"/>
              <a:t>Sử dụng Nested try (lồng một khối try trong một try khác).</a:t>
            </a:r>
            <a:endParaRPr lang="en-US" dirty="0"/>
          </a:p>
          <a:p>
            <a:pPr lvl="1"/>
            <a:r>
              <a:rPr lang="en-US" dirty="0"/>
              <a:t>Sử dụng từ khóa throw và throws.</a:t>
            </a:r>
            <a:endParaRPr lang="en-US" dirty="0"/>
          </a:p>
          <a:p>
            <a:endParaRPr lang="en-US" dirty="0"/>
          </a:p>
        </p:txBody>
      </p:sp>
      <p:sp>
        <p:nvSpPr>
          <p:cNvPr id="3" name="Title 2"/>
          <p:cNvSpPr>
            <a:spLocks noGrp="1"/>
          </p:cNvSpPr>
          <p:nvPr>
            <p:ph type="title"/>
          </p:nvPr>
        </p:nvSpPr>
        <p:spPr/>
        <p:txBody>
          <a:bodyPr/>
          <a:lstStyle/>
          <a:p>
            <a:r>
              <a:rPr lang="en-US" dirty="0" smtClean="0"/>
              <a:t>2.Xử </a:t>
            </a:r>
            <a:r>
              <a:rPr lang="en-US" dirty="0"/>
              <a:t>lý ngoại lệ Exception</a:t>
            </a:r>
            <a:endParaRPr lang="en-US" dirty="0"/>
          </a:p>
        </p:txBody>
      </p:sp>
    </p:spTree>
    <p:extLst>
      <p:ext uri="{BB962C8B-B14F-4D97-AF65-F5344CB8AC3E}">
        <p14:creationId xmlns:p14="http://schemas.microsoft.com/office/powerpoint/2010/main" val="20051841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199" y="1442358"/>
            <a:ext cx="10203873" cy="4100622"/>
          </a:xfrm>
          <a:prstGeom prst="rect">
            <a:avLst/>
          </a:prstGeom>
        </p:spPr>
      </p:pic>
      <p:sp>
        <p:nvSpPr>
          <p:cNvPr id="3" name="Title 2"/>
          <p:cNvSpPr>
            <a:spLocks noGrp="1"/>
          </p:cNvSpPr>
          <p:nvPr>
            <p:ph type="title"/>
          </p:nvPr>
        </p:nvSpPr>
        <p:spPr/>
        <p:txBody>
          <a:bodyPr/>
          <a:lstStyle/>
          <a:p>
            <a:r>
              <a:rPr lang="en-US" dirty="0"/>
              <a:t>Cấu trúc mô hình xử lý ngoại lệ try catch finally</a:t>
            </a:r>
            <a:endParaRPr lang="en-US" dirty="0"/>
          </a:p>
        </p:txBody>
      </p:sp>
    </p:spTree>
    <p:extLst>
      <p:ext uri="{BB962C8B-B14F-4D97-AF65-F5344CB8AC3E}">
        <p14:creationId xmlns:p14="http://schemas.microsoft.com/office/powerpoint/2010/main" val="2802865235"/>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 - &amp;quot;TIN HỌC ĐẠI CƯƠNG&amp;quot;&quot;/&gt;&lt;property id=&quot;20307&quot; value=&quot;281&quot;/&gt;&lt;/object&gt;&lt;object type=&quot;3&quot; unique_id=&quot;10007&quot;&gt;&lt;property id=&quot;20148&quot; value=&quot;5&quot;/&gt;&lt;property id=&quot;20300&quot; value=&quot;Slide 4 - &amp;quot;Nội dung&amp;quot;&quot;/&gt;&lt;property id=&quot;20307&quot; value=&quot;283&quot;/&gt;&lt;/object&gt;&lt;object type=&quot;3&quot; unique_id=&quot;10014&quot;&gt;&lt;property id=&quot;20148&quot; value=&quot;5&quot;/&gt;&lt;property id=&quot;20300&quot; value=&quot;Slide 6 - &amp;quot;Chương 1: HỆ THỐNG MÁY TÍNH&amp;quot;&quot;/&gt;&lt;property id=&quot;20307&quot; value=&quot;297&quot;/&gt;&lt;/object&gt;&lt;object type=&quot;3&quot; unique_id=&quot;10015&quot;&gt;&lt;property id=&quot;20148&quot; value=&quot;5&quot;/&gt;&lt;property id=&quot;20300&quot; value=&quot;Slide 7 - &amp;quot;Chương 1: HỆ THỐNG MÁY TÍNH&amp;quot;&quot;/&gt;&lt;property id=&quot;20307&quot; value=&quot;298&quot;/&gt;&lt;/object&gt;&lt;object type=&quot;3&quot; unique_id=&quot;10016&quot;&gt;&lt;property id=&quot;20148&quot; value=&quot;5&quot;/&gt;&lt;property id=&quot;20300&quot; value=&quot;Slide 8 - &amp;quot;Chương 1: HỆ THỐNG MÁY TÍNH&amp;quot;&quot;/&gt;&lt;property id=&quot;20307&quot; value=&quot;287&quot;/&gt;&lt;/object&gt;&lt;object type=&quot;3&quot; unique_id=&quot;10017&quot;&gt;&lt;property id=&quot;20148&quot; value=&quot;5&quot;/&gt;&lt;property id=&quot;20300&quot; value=&quot;Slide 9 - &amp;quot;Chương 1: HỆ THỐNG MÁY TÍNH&amp;quot;&quot;/&gt;&lt;property id=&quot;20307&quot; value=&quot;288&quot;/&gt;&lt;/object&gt;&lt;object type=&quot;3&quot; unique_id=&quot;10018&quot;&gt;&lt;property id=&quot;20148&quot; value=&quot;5&quot;/&gt;&lt;property id=&quot;20300&quot; value=&quot;Slide 10 - &amp;quot;Chương 1: HỆ THỐNG MÁY TÍNH&amp;quot;&quot;/&gt;&lt;property id=&quot;20307&quot; value=&quot;289&quot;/&gt;&lt;/object&gt;&lt;object type=&quot;3&quot; unique_id=&quot;10019&quot;&gt;&lt;property id=&quot;20148&quot; value=&quot;5&quot;/&gt;&lt;property id=&quot;20300&quot; value=&quot;Slide 11 - &amp;quot;Chương 1: HỆ THỐNG MÁY TÍNH&amp;quot;&quot;/&gt;&lt;property id=&quot;20307&quot; value=&quot;299&quot;/&gt;&lt;/object&gt;&lt;object type=&quot;3&quot; unique_id=&quot;10020&quot;&gt;&lt;property id=&quot;20148&quot; value=&quot;5&quot;/&gt;&lt;property id=&quot;20300&quot; value=&quot;Slide 12 - &amp;quot;Chương 1: HỆ THỐNG MÁY TÍNH&amp;quot;&quot;/&gt;&lt;property id=&quot;20307&quot; value=&quot;300&quot;/&gt;&lt;/object&gt;&lt;object type=&quot;3&quot; unique_id=&quot;10021&quot;&gt;&lt;property id=&quot;20148&quot; value=&quot;5&quot;/&gt;&lt;property id=&quot;20300&quot; value=&quot;Slide 13 - &amp;quot;Chương 1: HỆ THỐNG MÁY TÍNH&amp;quot;&quot;/&gt;&lt;property id=&quot;20307&quot; value=&quot;301&quot;/&gt;&lt;/object&gt;&lt;object type=&quot;3&quot; unique_id=&quot;10022&quot;&gt;&lt;property id=&quot;20148&quot; value=&quot;5&quot;/&gt;&lt;property id=&quot;20300&quot; value=&quot;Slide 14 - &amp;quot;Chương 1: HỆ THỐNG MÁY TÍNH&amp;quot;&quot;/&gt;&lt;property id=&quot;20307&quot; value=&quot;302&quot;/&gt;&lt;/object&gt;&lt;object type=&quot;3&quot; unique_id=&quot;10023&quot;&gt;&lt;property id=&quot;20148&quot; value=&quot;5&quot;/&gt;&lt;property id=&quot;20300&quot; value=&quot;Slide 15 - &amp;quot;Chương 1: HỆ THỐNG MÁY TÍNH&amp;quot;&quot;/&gt;&lt;property id=&quot;20307&quot; value=&quot;303&quot;/&gt;&lt;/object&gt;&lt;object type=&quot;3&quot; unique_id=&quot;10024&quot;&gt;&lt;property id=&quot;20148&quot; value=&quot;5&quot;/&gt;&lt;property id=&quot;20300&quot; value=&quot;Slide 16 - &amp;quot;Chương 1: HỆ THỐNG MÁY TÍNH&amp;quot;&quot;/&gt;&lt;property id=&quot;20307&quot; value=&quot;304&quot;/&gt;&lt;/object&gt;&lt;object type=&quot;3&quot; unique_id=&quot;10025&quot;&gt;&lt;property id=&quot;20148&quot; value=&quot;5&quot;/&gt;&lt;property id=&quot;20300&quot; value=&quot;Slide 17 - &amp;quot;Chương 1: HỆ THỐNG MÁY TÍNH&amp;quot;&quot;/&gt;&lt;property id=&quot;20307&quot; value=&quot;305&quot;/&gt;&lt;/object&gt;&lt;object type=&quot;3&quot; unique_id=&quot;10026&quot;&gt;&lt;property id=&quot;20148&quot; value=&quot;5&quot;/&gt;&lt;property id=&quot;20300&quot; value=&quot;Slide 18 - &amp;quot;Chương 1: HỆ THỐNG MÁY TÍNH&amp;quot;&quot;/&gt;&lt;property id=&quot;20307&quot; value=&quot;306&quot;/&gt;&lt;/object&gt;&lt;object type=&quot;3&quot; unique_id=&quot;10027&quot;&gt;&lt;property id=&quot;20148&quot; value=&quot;5&quot;/&gt;&lt;property id=&quot;20300&quot; value=&quot;Slide 19 - &amp;quot;Chương 1: HỆ THỐNG MÁY TÍNH&amp;quot;&quot;/&gt;&lt;property id=&quot;20307&quot; value=&quot;307&quot;/&gt;&lt;/object&gt;&lt;object type=&quot;3&quot; unique_id=&quot;10028&quot;&gt;&lt;property id=&quot;20148&quot; value=&quot;5&quot;/&gt;&lt;property id=&quot;20300&quot; value=&quot;Slide 20 - &amp;quot;Chương 1: HỆ THỐNG MÁY TÍNH&amp;quot;&quot;/&gt;&lt;property id=&quot;20307&quot; value=&quot;308&quot;/&gt;&lt;/object&gt;&lt;object type=&quot;3&quot; unique_id=&quot;10029&quot;&gt;&lt;property id=&quot;20148&quot; value=&quot;5&quot;/&gt;&lt;property id=&quot;20300&quot; value=&quot;Slide 21 - &amp;quot;Chương 1: HỆ THỐNG MÁY TÍNH&amp;quot;&quot;/&gt;&lt;property id=&quot;20307&quot; value=&quot;309&quot;/&gt;&lt;/object&gt;&lt;object type=&quot;3&quot; unique_id=&quot;10030&quot;&gt;&lt;property id=&quot;20148&quot; value=&quot;5&quot;/&gt;&lt;property id=&quot;20300&quot; value=&quot;Slide 22 - &amp;quot;Chương 1: HỆ THỐNG MÁY TÍNH&amp;quot;&quot;/&gt;&lt;property id=&quot;20307&quot; value=&quot;310&quot;/&gt;&lt;/object&gt;&lt;object type=&quot;3&quot; unique_id=&quot;10031&quot;&gt;&lt;property id=&quot;20148&quot; value=&quot;5&quot;/&gt;&lt;property id=&quot;20300&quot; value=&quot;Slide 23 - &amp;quot;Chương 1: HỆ THỐNG MÁY TÍNH&amp;quot;&quot;/&gt;&lt;property id=&quot;20307&quot; value=&quot;311&quot;/&gt;&lt;/object&gt;&lt;object type=&quot;3&quot; unique_id=&quot;10032&quot;&gt;&lt;property id=&quot;20148&quot; value=&quot;5&quot;/&gt;&lt;property id=&quot;20300&quot; value=&quot;Slide 24 - &amp;quot;Chương 1: HỆ THỐNG MÁY TÍNH&amp;quot;&quot;/&gt;&lt;property id=&quot;20307&quot; value=&quot;312&quot;/&gt;&lt;/object&gt;&lt;object type=&quot;3&quot; unique_id=&quot;10033&quot;&gt;&lt;property id=&quot;20148&quot; value=&quot;5&quot;/&gt;&lt;property id=&quot;20300&quot; value=&quot;Slide 25 - &amp;quot;Chương 1: HỆ THỐNG MÁY TÍNH&amp;quot;&quot;/&gt;&lt;property id=&quot;20307&quot; value=&quot;313&quot;/&gt;&lt;/object&gt;&lt;object type=&quot;3&quot; unique_id=&quot;10034&quot;&gt;&lt;property id=&quot;20148&quot; value=&quot;5&quot;/&gt;&lt;property id=&quot;20300&quot; value=&quot;Slide 26 - &amp;quot;Chương 1: HỆ THỐNG MÁY TÍNH&amp;quot;&quot;/&gt;&lt;property id=&quot;20307&quot; value=&quot;314&quot;/&gt;&lt;/object&gt;&lt;object type=&quot;3&quot; unique_id=&quot;10035&quot;&gt;&lt;property id=&quot;20148&quot; value=&quot;5&quot;/&gt;&lt;property id=&quot;20300&quot; value=&quot;Slide 27 - &amp;quot;Chương 1: HỆ THỐNG MÁY TÍNH&amp;quot;&quot;/&gt;&lt;property id=&quot;20307&quot; value=&quot;315&quot;/&gt;&lt;/object&gt;&lt;object type=&quot;3&quot; unique_id=&quot;10036&quot;&gt;&lt;property id=&quot;20148&quot; value=&quot;5&quot;/&gt;&lt;property id=&quot;20300&quot; value=&quot;Slide 28 - &amp;quot;Chương 1: HỆ THỐNG MÁY TÍNH&amp;quot;&quot;/&gt;&lt;property id=&quot;20307&quot; value=&quot;316&quot;/&gt;&lt;/object&gt;&lt;object type=&quot;3&quot; unique_id=&quot;10037&quot;&gt;&lt;property id=&quot;20148&quot; value=&quot;5&quot;/&gt;&lt;property id=&quot;20300&quot; value=&quot;Slide 29 - &amp;quot;Chương 1: HỆ THỐNG MÁY TÍNH&amp;quot;&quot;/&gt;&lt;property id=&quot;20307&quot; value=&quot;317&quot;/&gt;&lt;/object&gt;&lt;object type=&quot;3&quot; unique_id=&quot;10038&quot;&gt;&lt;property id=&quot;20148&quot; value=&quot;5&quot;/&gt;&lt;property id=&quot;20300&quot; value=&quot;Slide 30 - &amp;quot;Chương 1: HỆ THỐNG MÁY TÍNH&amp;quot;&quot;/&gt;&lt;property id=&quot;20307&quot; value=&quot;318&quot;/&gt;&lt;/object&gt;&lt;object type=&quot;3&quot; unique_id=&quot;10039&quot;&gt;&lt;property id=&quot;20148&quot; value=&quot;5&quot;/&gt;&lt;property id=&quot;20300&quot; value=&quot;Slide 31 - &amp;quot;Chương 1: HỆ THỐNG MÁY TÍNH&amp;quot;&quot;/&gt;&lt;property id=&quot;20307&quot; value=&quot;319&quot;/&gt;&lt;/object&gt;&lt;object type=&quot;3&quot; unique_id=&quot;10040&quot;&gt;&lt;property id=&quot;20148&quot; value=&quot;5&quot;/&gt;&lt;property id=&quot;20300&quot; value=&quot;Slide 32 - &amp;quot;Chương 1: HỆ THỐNG MÁY TÍNH&amp;quot;&quot;/&gt;&lt;property id=&quot;20307&quot; value=&quot;320&quot;/&gt;&lt;/object&gt;&lt;object type=&quot;3&quot; unique_id=&quot;10041&quot;&gt;&lt;property id=&quot;20148&quot; value=&quot;5&quot;/&gt;&lt;property id=&quot;20300&quot; value=&quot;Slide 33 - &amp;quot;Chương 1: HỆ THỐNG MÁY TÍNH&amp;quot;&quot;/&gt;&lt;property id=&quot;20307&quot; value=&quot;321&quot;/&gt;&lt;/object&gt;&lt;object type=&quot;3&quot; unique_id=&quot;10042&quot;&gt;&lt;property id=&quot;20148&quot; value=&quot;5&quot;/&gt;&lt;property id=&quot;20300&quot; value=&quot;Slide 34 - &amp;quot;Chương 1: HỆ THỐNG MÁY TÍNH&amp;quot;&quot;/&gt;&lt;property id=&quot;20307&quot; value=&quot;322&quot;/&gt;&lt;/object&gt;&lt;object type=&quot;3&quot; unique_id=&quot;10043&quot;&gt;&lt;property id=&quot;20148&quot; value=&quot;5&quot;/&gt;&lt;property id=&quot;20300&quot; value=&quot;Slide 35 - &amp;quot;Chương 1: HỆ THỐNG MÁY TÍNH&amp;quot;&quot;/&gt;&lt;property id=&quot;20307&quot; value=&quot;323&quot;/&gt;&lt;/object&gt;&lt;object type=&quot;3&quot; unique_id=&quot;10044&quot;&gt;&lt;property id=&quot;20148&quot; value=&quot;5&quot;/&gt;&lt;property id=&quot;20300&quot; value=&quot;Slide 36 - &amp;quot;Chương 1: HỆ THỐNG MÁY TÍNH&amp;quot;&quot;/&gt;&lt;property id=&quot;20307&quot; value=&quot;324&quot;/&gt;&lt;/object&gt;&lt;object type=&quot;3&quot; unique_id=&quot;10045&quot;&gt;&lt;property id=&quot;20148&quot; value=&quot;5&quot;/&gt;&lt;property id=&quot;20300&quot; value=&quot;Slide 37 - &amp;quot;Chương 1: HỆ THỐNG MÁY TÍNH&amp;quot;&quot;/&gt;&lt;property id=&quot;20307&quot; value=&quot;325&quot;/&gt;&lt;/object&gt;&lt;object type=&quot;3&quot; unique_id=&quot;10046&quot;&gt;&lt;property id=&quot;20148&quot; value=&quot;5&quot;/&gt;&lt;property id=&quot;20300&quot; value=&quot;Slide 38 - &amp;quot;Chương 1: HỆ THỐNG MÁY TÍNH&amp;quot;&quot;/&gt;&lt;property id=&quot;20307&quot; value=&quot;326&quot;/&gt;&lt;/object&gt;&lt;object type=&quot;3&quot; unique_id=&quot;10047&quot;&gt;&lt;property id=&quot;20148&quot; value=&quot;5&quot;/&gt;&lt;property id=&quot;20300&quot; value=&quot;Slide 39 - &amp;quot;Chương 1: HỆ THỐNG MÁY TÍNH&amp;quot;&quot;/&gt;&lt;property id=&quot;20307&quot; value=&quot;327&quot;/&gt;&lt;/object&gt;&lt;object type=&quot;3&quot; unique_id=&quot;10048&quot;&gt;&lt;property id=&quot;20148&quot; value=&quot;5&quot;/&gt;&lt;property id=&quot;20300&quot; value=&quot;Slide 40 - &amp;quot;Chương 1: HỆ THỐNG MÁY TÍNH&amp;quot;&quot;/&gt;&lt;property id=&quot;20307&quot; value=&quot;328&quot;/&gt;&lt;/object&gt;&lt;object type=&quot;3&quot; unique_id=&quot;10049&quot;&gt;&lt;property id=&quot;20148&quot; value=&quot;5&quot;/&gt;&lt;property id=&quot;20300&quot; value=&quot;Slide 41 - &amp;quot;Chương 1: HỆ THỐNG MÁY TÍNH&amp;quot;&quot;/&gt;&lt;property id=&quot;20307&quot; value=&quot;329&quot;/&gt;&lt;/object&gt;&lt;object type=&quot;3&quot; unique_id=&quot;10050&quot;&gt;&lt;property id=&quot;20148&quot; value=&quot;5&quot;/&gt;&lt;property id=&quot;20300&quot; value=&quot;Slide 42 - &amp;quot;Chương 1: HỆ THỐNG MÁY TÍNH&amp;quot;&quot;/&gt;&lt;property id=&quot;20307&quot; value=&quot;330&quot;/&gt;&lt;/object&gt;&lt;object type=&quot;3&quot; unique_id=&quot;10051&quot;&gt;&lt;property id=&quot;20148&quot; value=&quot;5&quot;/&gt;&lt;property id=&quot;20300&quot; value=&quot;Slide 43 - &amp;quot;Chương 1: HỆ THỐNG MÁY TÍNH&amp;quot;&quot;/&gt;&lt;property id=&quot;20307&quot; value=&quot;331&quot;/&gt;&lt;/object&gt;&lt;object type=&quot;3&quot; unique_id=&quot;10052&quot;&gt;&lt;property id=&quot;20148&quot; value=&quot;5&quot;/&gt;&lt;property id=&quot;20300&quot; value=&quot;Slide 44 - &amp;quot;Chương 1: HỆ THỐNG MÁY TÍNH&amp;quot;&quot;/&gt;&lt;property id=&quot;20307&quot; value=&quot;332&quot;/&gt;&lt;/object&gt;&lt;object type=&quot;3&quot; unique_id=&quot;10053&quot;&gt;&lt;property id=&quot;20148&quot; value=&quot;5&quot;/&gt;&lt;property id=&quot;20300&quot; value=&quot;Slide 45 - &amp;quot;Chương 1: HỆ THỐNG MÁY TÍNH&amp;quot;&quot;/&gt;&lt;property id=&quot;20307&quot; value=&quot;333&quot;/&gt;&lt;/object&gt;&lt;object type=&quot;3&quot; unique_id=&quot;10054&quot;&gt;&lt;property id=&quot;20148&quot; value=&quot;5&quot;/&gt;&lt;property id=&quot;20300&quot; value=&quot;Slide 46 - &amp;quot;Chương 1: HỆ THỐNG MÁY TÍNH&amp;quot;&quot;/&gt;&lt;property id=&quot;20307&quot; value=&quot;334&quot;/&gt;&lt;/object&gt;&lt;object type=&quot;3&quot; unique_id=&quot;10055&quot;&gt;&lt;property id=&quot;20148&quot; value=&quot;5&quot;/&gt;&lt;property id=&quot;20300&quot; value=&quot;Slide 47 - &amp;quot;Chương 1: HỆ THỐNG MÁY TÍNH&amp;quot;&quot;/&gt;&lt;property id=&quot;20307&quot; value=&quot;335&quot;/&gt;&lt;/object&gt;&lt;object type=&quot;3&quot; unique_id=&quot;10056&quot;&gt;&lt;property id=&quot;20148&quot; value=&quot;5&quot;/&gt;&lt;property id=&quot;20300&quot; value=&quot;Slide 49 - &amp;quot;Chương 2: HỆ ĐIỀU HÀNH&amp;quot;&quot;/&gt;&lt;property id=&quot;20307&quot; value=&quot;336&quot;/&gt;&lt;/object&gt;&lt;object type=&quot;3&quot; unique_id=&quot;10057&quot;&gt;&lt;property id=&quot;20148&quot; value=&quot;5&quot;/&gt;&lt;property id=&quot;20300&quot; value=&quot;Slide 50 - &amp;quot;Chương 2: HỆ ĐIỀU HÀNH&amp;quot;&quot;/&gt;&lt;property id=&quot;20307&quot; value=&quot;337&quot;/&gt;&lt;/object&gt;&lt;object type=&quot;3&quot; unique_id=&quot;10058&quot;&gt;&lt;property id=&quot;20148&quot; value=&quot;5&quot;/&gt;&lt;property id=&quot;20300&quot; value=&quot;Slide 51 - &amp;quot;Chương 2: HỆ ĐIỀU HÀNH&amp;quot;&quot;/&gt;&lt;property id=&quot;20307&quot; value=&quot;338&quot;/&gt;&lt;/object&gt;&lt;object type=&quot;3&quot; unique_id=&quot;10059&quot;&gt;&lt;property id=&quot;20148&quot; value=&quot;5&quot;/&gt;&lt;property id=&quot;20300&quot; value=&quot;Slide 52 - &amp;quot;Chương 2: HỆ ĐIỀU HÀNH&amp;quot;&quot;/&gt;&lt;property id=&quot;20307&quot; value=&quot;339&quot;/&gt;&lt;/object&gt;&lt;object type=&quot;3&quot; unique_id=&quot;10060&quot;&gt;&lt;property id=&quot;20148&quot; value=&quot;5&quot;/&gt;&lt;property id=&quot;20300&quot; value=&quot;Slide 53 - &amp;quot;Chương 2: HỆ ĐIỀU HÀNH&amp;quot;&quot;/&gt;&lt;property id=&quot;20307&quot; value=&quot;340&quot;/&gt;&lt;/object&gt;&lt;object type=&quot;3&quot; unique_id=&quot;10061&quot;&gt;&lt;property id=&quot;20148&quot; value=&quot;5&quot;/&gt;&lt;property id=&quot;20300&quot; value=&quot;Slide 54 - &amp;quot;Chương 2: HỆ ĐIỀU HÀNH&amp;quot;&quot;/&gt;&lt;property id=&quot;20307&quot; value=&quot;341&quot;/&gt;&lt;/object&gt;&lt;object type=&quot;3&quot; unique_id=&quot;10062&quot;&gt;&lt;property id=&quot;20148&quot; value=&quot;5&quot;/&gt;&lt;property id=&quot;20300&quot; value=&quot;Slide 55 - &amp;quot;Chương 2: HỆ ĐIỀU HÀNH&amp;quot;&quot;/&gt;&lt;property id=&quot;20307&quot; value=&quot;342&quot;/&gt;&lt;/object&gt;&lt;object type=&quot;3&quot; unique_id=&quot;10063&quot;&gt;&lt;property id=&quot;20148&quot; value=&quot;5&quot;/&gt;&lt;property id=&quot;20300&quot; value=&quot;Slide 56 - &amp;quot;Chương 2: HỆ ĐIỀU HÀNH&amp;quot;&quot;/&gt;&lt;property id=&quot;20307&quot; value=&quot;343&quot;/&gt;&lt;/object&gt;&lt;object type=&quot;3&quot; unique_id=&quot;10064&quot;&gt;&lt;property id=&quot;20148&quot; value=&quot;5&quot;/&gt;&lt;property id=&quot;20300&quot; value=&quot;Slide 57 - &amp;quot;Chương 2: HỆ ĐIỀU HÀNH&amp;quot;&quot;/&gt;&lt;property id=&quot;20307&quot; value=&quot;344&quot;/&gt;&lt;/object&gt;&lt;object type=&quot;3&quot; unique_id=&quot;10065&quot;&gt;&lt;property id=&quot;20148&quot; value=&quot;5&quot;/&gt;&lt;property id=&quot;20300&quot; value=&quot;Slide 58 - &amp;quot;Chương 2: HỆ ĐIỀU HÀNH&amp;quot;&quot;/&gt;&lt;property id=&quot;20307&quot; value=&quot;345&quot;/&gt;&lt;/object&gt;&lt;object type=&quot;3&quot; unique_id=&quot;10066&quot;&gt;&lt;property id=&quot;20148&quot; value=&quot;5&quot;/&gt;&lt;property id=&quot;20300&quot; value=&quot;Slide 60 - &amp;quot;Chương 3: HỆ ĐIỀU HÀNH WINDOWS &amp;quot;&quot;/&gt;&lt;property id=&quot;20307&quot; value=&quot;346&quot;/&gt;&lt;/object&gt;&lt;object type=&quot;3&quot; unique_id=&quot;10067&quot;&gt;&lt;property id=&quot;20148&quot; value=&quot;5&quot;/&gt;&lt;property id=&quot;20300&quot; value=&quot;Slide 61 - &amp;quot;Chương 3: HỆ ĐIỀU HÀNH WINDOWS&amp;quot;&quot;/&gt;&lt;property id=&quot;20307&quot; value=&quot;347&quot;/&gt;&lt;/object&gt;&lt;object type=&quot;3&quot; unique_id=&quot;10068&quot;&gt;&lt;property id=&quot;20148&quot; value=&quot;5&quot;/&gt;&lt;property id=&quot;20300&quot; value=&quot;Slide 62 - &amp;quot;Chương 3: HỆ ĐIỀU HÀNH WINDOWS&amp;quot;&quot;/&gt;&lt;property id=&quot;20307&quot; value=&quot;348&quot;/&gt;&lt;/object&gt;&lt;object type=&quot;3&quot; unique_id=&quot;10069&quot;&gt;&lt;property id=&quot;20148&quot; value=&quot;5&quot;/&gt;&lt;property id=&quot;20300&quot; value=&quot;Slide 63 - &amp;quot;Chương 3: HỆ ĐIỀU HÀNH WINDOWS&amp;quot;&quot;/&gt;&lt;property id=&quot;20307&quot; value=&quot;349&quot;/&gt;&lt;/object&gt;&lt;object type=&quot;3&quot; unique_id=&quot;10070&quot;&gt;&lt;property id=&quot;20148&quot; value=&quot;5&quot;/&gt;&lt;property id=&quot;20300&quot; value=&quot;Slide 64 - &amp;quot;Chương 3: HỆ ĐIỀU HÀNH WINDOWS&amp;quot;&quot;/&gt;&lt;property id=&quot;20307&quot; value=&quot;350&quot;/&gt;&lt;/object&gt;&lt;object type=&quot;3&quot; unique_id=&quot;10071&quot;&gt;&lt;property id=&quot;20148&quot; value=&quot;5&quot;/&gt;&lt;property id=&quot;20300&quot; value=&quot;Slide 65 - &amp;quot;Chương 3: HỆ ĐIỀU HÀNH WINDOWS&amp;quot;&quot;/&gt;&lt;property id=&quot;20307&quot; value=&quot;351&quot;/&gt;&lt;/object&gt;&lt;object type=&quot;3&quot; unique_id=&quot;10072&quot;&gt;&lt;property id=&quot;20148&quot; value=&quot;5&quot;/&gt;&lt;property id=&quot;20300&quot; value=&quot;Slide 66 - &amp;quot;Chương 3: HỆ ĐIỀU HÀNH WINDOWS&amp;quot;&quot;/&gt;&lt;property id=&quot;20307&quot; value=&quot;352&quot;/&gt;&lt;/object&gt;&lt;object type=&quot;3&quot; unique_id=&quot;10073&quot;&gt;&lt;property id=&quot;20148&quot; value=&quot;5&quot;/&gt;&lt;property id=&quot;20300&quot; value=&quot;Slide 67 - &amp;quot;Chương 3: HỆ ĐIỀU HÀNH WINDOWS&amp;quot;&quot;/&gt;&lt;property id=&quot;20307&quot; value=&quot;353&quot;/&gt;&lt;/object&gt;&lt;object type=&quot;3&quot; unique_id=&quot;10074&quot;&gt;&lt;property id=&quot;20148&quot; value=&quot;5&quot;/&gt;&lt;property id=&quot;20300&quot; value=&quot;Slide 68 - &amp;quot;Chương 3: HỆ ĐIỀU HÀNH WINDOWS&amp;quot;&quot;/&gt;&lt;property id=&quot;20307&quot; value=&quot;354&quot;/&gt;&lt;/object&gt;&lt;object type=&quot;3&quot; unique_id=&quot;10075&quot;&gt;&lt;property id=&quot;20148&quot; value=&quot;5&quot;/&gt;&lt;property id=&quot;20300&quot; value=&quot;Slide 69 - &amp;quot;Chương 3: HỆ ĐIỀU HÀNH WINDOWS&amp;quot;&quot;/&gt;&lt;property id=&quot;20307&quot; value=&quot;355&quot;/&gt;&lt;/object&gt;&lt;object type=&quot;3&quot; unique_id=&quot;10076&quot;&gt;&lt;property id=&quot;20148&quot; value=&quot;5&quot;/&gt;&lt;property id=&quot;20300&quot; value=&quot;Slide 70 - &amp;quot;Chương 3: HỆ ĐIỀU HÀNH WINDOWS&amp;quot;&quot;/&gt;&lt;property id=&quot;20307&quot; value=&quot;356&quot;/&gt;&lt;/object&gt;&lt;object type=&quot;3&quot; unique_id=&quot;10077&quot;&gt;&lt;property id=&quot;20148&quot; value=&quot;5&quot;/&gt;&lt;property id=&quot;20300&quot; value=&quot;Slide 71 - &amp;quot;Chương 3: HỆ ĐIỀU HÀNH WINDOWS&amp;quot;&quot;/&gt;&lt;property id=&quot;20307&quot; value=&quot;357&quot;/&gt;&lt;/object&gt;&lt;object type=&quot;3&quot; unique_id=&quot;10078&quot;&gt;&lt;property id=&quot;20148&quot; value=&quot;5&quot;/&gt;&lt;property id=&quot;20300&quot; value=&quot;Slide 72 - &amp;quot;Chương 3: HỆ ĐIỀU HÀNH WINDOWS&amp;quot;&quot;/&gt;&lt;property id=&quot;20307&quot; value=&quot;358&quot;/&gt;&lt;/object&gt;&lt;object type=&quot;3&quot; unique_id=&quot;10079&quot;&gt;&lt;property id=&quot;20148&quot; value=&quot;5&quot;/&gt;&lt;property id=&quot;20300&quot; value=&quot;Slide 73 - &amp;quot;Chương 3: HỆ ĐIỀU HÀNH WINDOWS&amp;quot;&quot;/&gt;&lt;property id=&quot;20307&quot; value=&quot;359&quot;/&gt;&lt;/object&gt;&lt;object type=&quot;3&quot; unique_id=&quot;10080&quot;&gt;&lt;property id=&quot;20148&quot; value=&quot;5&quot;/&gt;&lt;property id=&quot;20300&quot; value=&quot;Slide 74 - &amp;quot;Chương 3: HỆ ĐIỀU HÀNH WINDOWS&amp;quot;&quot;/&gt;&lt;property id=&quot;20307&quot; value=&quot;360&quot;/&gt;&lt;/object&gt;&lt;object type=&quot;3&quot; unique_id=&quot;10081&quot;&gt;&lt;property id=&quot;20148&quot; value=&quot;5&quot;/&gt;&lt;property id=&quot;20300&quot; value=&quot;Slide 75 - &amp;quot;Chương 3: HỆ ĐIỀU HÀNH WINDOWS&amp;quot;&quot;/&gt;&lt;property id=&quot;20307&quot; value=&quot;361&quot;/&gt;&lt;/object&gt;&lt;object type=&quot;3&quot; unique_id=&quot;10082&quot;&gt;&lt;property id=&quot;20148&quot; value=&quot;5&quot;/&gt;&lt;property id=&quot;20300&quot; value=&quot;Slide 76 - &amp;quot;Chương 3: HỆ ĐIỀU HÀNH WINDOWS&amp;quot;&quot;/&gt;&lt;property id=&quot;20307&quot; value=&quot;362&quot;/&gt;&lt;/object&gt;&lt;object type=&quot;3&quot; unique_id=&quot;10083&quot;&gt;&lt;property id=&quot;20148&quot; value=&quot;5&quot;/&gt;&lt;property id=&quot;20300&quot; value=&quot;Slide 77 - &amp;quot;Chương 3: HỆ ĐIỀU HÀNH WINDOWS&amp;quot;&quot;/&gt;&lt;property id=&quot;20307&quot; value=&quot;363&quot;/&gt;&lt;/object&gt;&lt;object type=&quot;3&quot; unique_id=&quot;10084&quot;&gt;&lt;property id=&quot;20148&quot; value=&quot;5&quot;/&gt;&lt;property id=&quot;20300&quot; value=&quot;Slide 78 - &amp;quot;Chương 3: HỆ ĐIỀU HÀNH WINDOWS&amp;quot;&quot;/&gt;&lt;property id=&quot;20307&quot; value=&quot;364&quot;/&gt;&lt;/object&gt;&lt;object type=&quot;3&quot; unique_id=&quot;10085&quot;&gt;&lt;property id=&quot;20148&quot; value=&quot;5&quot;/&gt;&lt;property id=&quot;20300&quot; value=&quot;Slide 79 - &amp;quot;Chương 3: HỆ ĐIỀU HÀNH WINDOWS&amp;quot;&quot;/&gt;&lt;property id=&quot;20307&quot; value=&quot;365&quot;/&gt;&lt;/object&gt;&lt;object type=&quot;3&quot; unique_id=&quot;10086&quot;&gt;&lt;property id=&quot;20148&quot; value=&quot;5&quot;/&gt;&lt;property id=&quot;20300&quot; value=&quot;Slide 80 - &amp;quot;Chương 3: HỆ ĐIỀU HÀNH WINDOWS&amp;quot;&quot;/&gt;&lt;property id=&quot;20307&quot; value=&quot;366&quot;/&gt;&lt;/object&gt;&lt;object type=&quot;3&quot; unique_id=&quot;10087&quot;&gt;&lt;property id=&quot;20148&quot; value=&quot;5&quot;/&gt;&lt;property id=&quot;20300&quot; value=&quot;Slide 81 - &amp;quot;Chương 3: HỆ ĐIỀU HÀNH WINDOWS&amp;quot;&quot;/&gt;&lt;property id=&quot;20307&quot; value=&quot;367&quot;/&gt;&lt;/object&gt;&lt;object type=&quot;3&quot; unique_id=&quot;10088&quot;&gt;&lt;property id=&quot;20148&quot; value=&quot;5&quot;/&gt;&lt;property id=&quot;20300&quot; value=&quot;Slide 82 - &amp;quot;Chương 3: HỆ ĐIỀU HÀNH WINDOWS&amp;quot;&quot;/&gt;&lt;property id=&quot;20307&quot; value=&quot;368&quot;/&gt;&lt;/object&gt;&lt;object type=&quot;3&quot; unique_id=&quot;10089&quot;&gt;&lt;property id=&quot;20148&quot; value=&quot;5&quot;/&gt;&lt;property id=&quot;20300&quot; value=&quot;Slide 83 - &amp;quot;Chương 3: HỆ ĐIỀU HÀNH WINDOWS&amp;quot;&quot;/&gt;&lt;property id=&quot;20307&quot; value=&quot;369&quot;/&gt;&lt;/object&gt;&lt;object type=&quot;3&quot; unique_id=&quot;10090&quot;&gt;&lt;property id=&quot;20148&quot; value=&quot;5&quot;/&gt;&lt;property id=&quot;20300&quot; value=&quot;Slide 84 - &amp;quot;Chương 3: HỆ ĐIỀU HÀNH WINDOWS&amp;quot;&quot;/&gt;&lt;property id=&quot;20307&quot; value=&quot;370&quot;/&gt;&lt;/object&gt;&lt;object type=&quot;3&quot; unique_id=&quot;10091&quot;&gt;&lt;property id=&quot;20148&quot; value=&quot;5&quot;/&gt;&lt;property id=&quot;20300&quot; value=&quot;Slide 85 - &amp;quot;Chương 3: HỆ ĐIỀU HÀNH WINDOWS&amp;quot;&quot;/&gt;&lt;property id=&quot;20307&quot; value=&quot;371&quot;/&gt;&lt;/object&gt;&lt;object type=&quot;3&quot; unique_id=&quot;10092&quot;&gt;&lt;property id=&quot;20148&quot; value=&quot;5&quot;/&gt;&lt;property id=&quot;20300&quot; value=&quot;Slide 86 - &amp;quot;Chương 3: HỆ ĐIỀU HÀNH WINDOWS&amp;quot;&quot;/&gt;&lt;property id=&quot;20307&quot; value=&quot;372&quot;/&gt;&lt;/object&gt;&lt;object type=&quot;3&quot; unique_id=&quot;10093&quot;&gt;&lt;property id=&quot;20148&quot; value=&quot;5&quot;/&gt;&lt;property id=&quot;20300&quot; value=&quot;Slide 87 - &amp;quot;Chương 3: HỆ ĐIỀU HÀNH WINDOWS&amp;quot;&quot;/&gt;&lt;property id=&quot;20307&quot; value=&quot;373&quot;/&gt;&lt;/object&gt;&lt;object type=&quot;3&quot; unique_id=&quot;10094&quot;&gt;&lt;property id=&quot;20148&quot; value=&quot;5&quot;/&gt;&lt;property id=&quot;20300&quot; value=&quot;Slide 88 - &amp;quot;Chương 3: HỆ ĐIỀU HÀNH WINDOWS&amp;quot;&quot;/&gt;&lt;property id=&quot;20307&quot; value=&quot;374&quot;/&gt;&lt;/object&gt;&lt;object type=&quot;3&quot; unique_id=&quot;10095&quot;&gt;&lt;property id=&quot;20148&quot; value=&quot;5&quot;/&gt;&lt;property id=&quot;20300&quot; value=&quot;Slide 89 - &amp;quot;Chương 3: HỆ ĐIỀU HÀNH WINDOWS&amp;quot;&quot;/&gt;&lt;property id=&quot;20307&quot; value=&quot;375&quot;/&gt;&lt;/object&gt;&lt;object type=&quot;3&quot; unique_id=&quot;10096&quot;&gt;&lt;property id=&quot;20148&quot; value=&quot;5&quot;/&gt;&lt;property id=&quot;20300&quot; value=&quot;Slide 90 - &amp;quot;Chương 3: HỆ ĐIỀU HÀNH WINDOWS&amp;quot;&quot;/&gt;&lt;property id=&quot;20307&quot; value=&quot;376&quot;/&gt;&lt;/object&gt;&lt;object type=&quot;3&quot; unique_id=&quot;10097&quot;&gt;&lt;property id=&quot;20148&quot; value=&quot;5&quot;/&gt;&lt;property id=&quot;20300&quot; value=&quot;Slide 91 - &amp;quot;Chương 3: HỆ ĐIỀU HÀNH WINDOWS&amp;quot;&quot;/&gt;&lt;property id=&quot;20307&quot; value=&quot;377&quot;/&gt;&lt;/object&gt;&lt;object type=&quot;3&quot; unique_id=&quot;10098&quot;&gt;&lt;property id=&quot;20148&quot; value=&quot;5&quot;/&gt;&lt;property id=&quot;20300&quot; value=&quot;Slide 92 - &amp;quot;Chương 3: HỆ ĐIỀU HÀNH WINDOWS&amp;quot;&quot;/&gt;&lt;property id=&quot;20307&quot; value=&quot;378&quot;/&gt;&lt;/object&gt;&lt;object type=&quot;3&quot; unique_id=&quot;10099&quot;&gt;&lt;property id=&quot;20148&quot; value=&quot;5&quot;/&gt;&lt;property id=&quot;20300&quot; value=&quot;Slide 93 - &amp;quot;Chương 3: HỆ ĐIỀU HÀNH WINDOWS&amp;quot;&quot;/&gt;&lt;property id=&quot;20307&quot; value=&quot;379&quot;/&gt;&lt;/object&gt;&lt;object type=&quot;3&quot; unique_id=&quot;10100&quot;&gt;&lt;property id=&quot;20148&quot; value=&quot;5&quot;/&gt;&lt;property id=&quot;20300&quot; value=&quot;Slide 94 - &amp;quot;Chương 3: HỆ ĐIỀU HÀNH WINDOWS&amp;quot;&quot;/&gt;&lt;property id=&quot;20307&quot; value=&quot;380&quot;/&gt;&lt;/object&gt;&lt;object type=&quot;3&quot; unique_id=&quot;10101&quot;&gt;&lt;property id=&quot;20148&quot; value=&quot;5&quot;/&gt;&lt;property id=&quot;20300&quot; value=&quot;Slide 95 - &amp;quot;Chương 3: HỆ ĐIỀU HÀNH WINDOWS&amp;quot;&quot;/&gt;&lt;property id=&quot;20307&quot; value=&quot;381&quot;/&gt;&lt;/object&gt;&lt;object type=&quot;3&quot; unique_id=&quot;10102&quot;&gt;&lt;property id=&quot;20148&quot; value=&quot;5&quot;/&gt;&lt;property id=&quot;20300&quot; value=&quot;Slide 96 - &amp;quot;Chương 3: HỆ ĐIỀU HÀNH WINDOWS&amp;quot;&quot;/&gt;&lt;property id=&quot;20307&quot; value=&quot;382&quot;/&gt;&lt;/object&gt;&lt;object type=&quot;3&quot; unique_id=&quot;10103&quot;&gt;&lt;property id=&quot;20148&quot; value=&quot;5&quot;/&gt;&lt;property id=&quot;20300&quot; value=&quot;Slide 97 - &amp;quot;Chương 3: HỆ ĐIỀU HÀNH WINDOWS&amp;quot;&quot;/&gt;&lt;property id=&quot;20307&quot; value=&quot;383&quot;/&gt;&lt;/object&gt;&lt;object type=&quot;3&quot; unique_id=&quot;10104&quot;&gt;&lt;property id=&quot;20148&quot; value=&quot;5&quot;/&gt;&lt;property id=&quot;20300&quot; value=&quot;Slide 98 - &amp;quot;Chương 3: HỆ ĐIỀU HÀNH WINDOWS&amp;quot;&quot;/&gt;&lt;property id=&quot;20307&quot; value=&quot;384&quot;/&gt;&lt;/object&gt;&lt;object type=&quot;3&quot; unique_id=&quot;10105&quot;&gt;&lt;property id=&quot;20148&quot; value=&quot;5&quot;/&gt;&lt;property id=&quot;20300&quot; value=&quot;Slide 99 - &amp;quot;Chương 3: HỆ ĐIỀU HÀNH WINDOWS&amp;quot;&quot;/&gt;&lt;property id=&quot;20307&quot; value=&quot;385&quot;/&gt;&lt;/object&gt;&lt;object type=&quot;3&quot; unique_id=&quot;10106&quot;&gt;&lt;property id=&quot;20148&quot; value=&quot;5&quot;/&gt;&lt;property id=&quot;20300&quot; value=&quot;Slide 100 - &amp;quot;Chương 3: HỆ ĐIỀU HÀNH WINDOWS&amp;quot;&quot;/&gt;&lt;property id=&quot;20307&quot; value=&quot;386&quot;/&gt;&lt;/object&gt;&lt;object type=&quot;3&quot; unique_id=&quot;10107&quot;&gt;&lt;property id=&quot;20148&quot; value=&quot;5&quot;/&gt;&lt;property id=&quot;20300&quot; value=&quot;Slide 101 - &amp;quot;Chương 3: HỆ ĐIỀU HÀNH WINDOWS&amp;quot;&quot;/&gt;&lt;property id=&quot;20307&quot; value=&quot;387&quot;/&gt;&lt;/object&gt;&lt;object type=&quot;3&quot; unique_id=&quot;10108&quot;&gt;&lt;property id=&quot;20148&quot; value=&quot;5&quot;/&gt;&lt;property id=&quot;20300&quot; value=&quot;Slide 102 - &amp;quot;Chương 3: HỆ ĐIỀU HÀNH WINDOWS&amp;quot;&quot;/&gt;&lt;property id=&quot;20307&quot; value=&quot;388&quot;/&gt;&lt;/object&gt;&lt;object type=&quot;3&quot; unique_id=&quot;10109&quot;&gt;&lt;property id=&quot;20148&quot; value=&quot;5&quot;/&gt;&lt;property id=&quot;20300&quot; value=&quot;Slide 103 - &amp;quot;Chương 3: HỆ ĐIỀU HÀNH WINDOWS&amp;quot;&quot;/&gt;&lt;property id=&quot;20307&quot; value=&quot;389&quot;/&gt;&lt;/object&gt;&lt;object type=&quot;3&quot; unique_id=&quot;10110&quot;&gt;&lt;property id=&quot;20148&quot; value=&quot;5&quot;/&gt;&lt;property id=&quot;20300&quot; value=&quot;Slide 104 - &amp;quot;Chương 3: HỆ ĐIỀU HÀNH WINDOWS&amp;quot;&quot;/&gt;&lt;property id=&quot;20307&quot; value=&quot;390&quot;/&gt;&lt;/object&gt;&lt;object type=&quot;3&quot; unique_id=&quot;10111&quot;&gt;&lt;property id=&quot;20148&quot; value=&quot;5&quot;/&gt;&lt;property id=&quot;20300&quot; value=&quot;Slide 105 - &amp;quot;Chương 3: HỆ ĐIỀU HÀNH WINDOWS&amp;quot;&quot;/&gt;&lt;property id=&quot;20307&quot; value=&quot;391&quot;/&gt;&lt;/object&gt;&lt;object type=&quot;3&quot; unique_id=&quot;10112&quot;&gt;&lt;property id=&quot;20148&quot; value=&quot;5&quot;/&gt;&lt;property id=&quot;20300&quot; value=&quot;Slide 106 - &amp;quot;Chương 3: HỆ ĐIỀU HÀNH WINDOWS&amp;quot;&quot;/&gt;&lt;property id=&quot;20307&quot; value=&quot;392&quot;/&gt;&lt;/object&gt;&lt;object type=&quot;3&quot; unique_id=&quot;10113&quot;&gt;&lt;property id=&quot;20148&quot; value=&quot;5&quot;/&gt;&lt;property id=&quot;20300&quot; value=&quot;Slide 107 - &amp;quot;Chương 3: HỆ ĐIỀU HÀNH WINDOWS&amp;quot;&quot;/&gt;&lt;property id=&quot;20307&quot; value=&quot;393&quot;/&gt;&lt;/object&gt;&lt;object type=&quot;3&quot; unique_id=&quot;10114&quot;&gt;&lt;property id=&quot;20148&quot; value=&quot;5&quot;/&gt;&lt;property id=&quot;20300&quot; value=&quot;Slide 108 - &amp;quot;Chương 3: HỆ ĐIỀU HÀNH WINDOWS&amp;quot;&quot;/&gt;&lt;property id=&quot;20307&quot; value=&quot;394&quot;/&gt;&lt;/object&gt;&lt;object type=&quot;3&quot; unique_id=&quot;10115&quot;&gt;&lt;property id=&quot;20148&quot; value=&quot;5&quot;/&gt;&lt;property id=&quot;20300&quot; value=&quot;Slide 109 - &amp;quot;Chương 3: HỆ ĐIỀU HÀNH WINDOWS&amp;quot;&quot;/&gt;&lt;property id=&quot;20307&quot; value=&quot;395&quot;/&gt;&lt;/object&gt;&lt;object type=&quot;3&quot; unique_id=&quot;10116&quot;&gt;&lt;property id=&quot;20148&quot; value=&quot;5&quot;/&gt;&lt;property id=&quot;20300&quot; value=&quot;Slide 110 - &amp;quot;Chương 3: HỆ ĐIỀU HÀNH WINDOWS&amp;quot;&quot;/&gt;&lt;property id=&quot;20307&quot; value=&quot;396&quot;/&gt;&lt;/object&gt;&lt;object type=&quot;3&quot; unique_id=&quot;10117&quot;&gt;&lt;property id=&quot;20148&quot; value=&quot;5&quot;/&gt;&lt;property id=&quot;20300&quot; value=&quot;Slide 111 - &amp;quot;Chương 3: HỆ ĐIỀU HÀNH WINDOWS&amp;quot;&quot;/&gt;&lt;property id=&quot;20307&quot; value=&quot;397&quot;/&gt;&lt;/object&gt;&lt;object type=&quot;3&quot; unique_id=&quot;10118&quot;&gt;&lt;property id=&quot;20148&quot; value=&quot;5&quot;/&gt;&lt;property id=&quot;20300&quot; value=&quot;Slide 112 - &amp;quot;Chương 3: HỆ ĐIỀU HÀNH WINDOWS&amp;quot;&quot;/&gt;&lt;property id=&quot;20307&quot; value=&quot;398&quot;/&gt;&lt;/object&gt;&lt;object type=&quot;3&quot; unique_id=&quot;10119&quot;&gt;&lt;property id=&quot;20148&quot; value=&quot;5&quot;/&gt;&lt;property id=&quot;20300&quot; value=&quot;Slide 113 - &amp;quot;Chương 3: HỆ ĐIỀU HÀNH WINDOWS&amp;quot;&quot;/&gt;&lt;property id=&quot;20307&quot; value=&quot;399&quot;/&gt;&lt;/object&gt;&lt;object type=&quot;3&quot; unique_id=&quot;10120&quot;&gt;&lt;property id=&quot;20148&quot; value=&quot;5&quot;/&gt;&lt;property id=&quot;20300&quot; value=&quot;Slide 114 - &amp;quot;Chương 3: HỆ ĐIỀU HÀNH WINDOWS&amp;quot;&quot;/&gt;&lt;property id=&quot;20307&quot; value=&quot;400&quot;/&gt;&lt;/object&gt;&lt;object type=&quot;3&quot; unique_id=&quot;10121&quot;&gt;&lt;property id=&quot;20148&quot; value=&quot;5&quot;/&gt;&lt;property id=&quot;20300&quot; value=&quot;Slide 115 - &amp;quot;Chương 3: HỆ ĐIỀU HÀNH WINDOWS&amp;quot;&quot;/&gt;&lt;property id=&quot;20307&quot; value=&quot;401&quot;/&gt;&lt;/object&gt;&lt;object type=&quot;3&quot; unique_id=&quot;10122&quot;&gt;&lt;property id=&quot;20148&quot; value=&quot;5&quot;/&gt;&lt;property id=&quot;20300&quot; value=&quot;Slide 116 - &amp;quot;Thanks for your listening!&amp;quot;&quot;/&gt;&lt;property id=&quot;20307&quot; value=&quot;280&quot;/&gt;&lt;/object&gt;&lt;object type=&quot;3&quot; unique_id=&quot;10970&quot;&gt;&lt;property id=&quot;20148&quot; value=&quot;5&quot;/&gt;&lt;property id=&quot;20300&quot; value=&quot;Slide 5 - &amp;quot;Chương 1: HỆ THỐNG MÁY TÍNH&amp;quot;&quot;/&gt;&lt;property id=&quot;20307&quot; value=&quot;403&quot;/&gt;&lt;/object&gt;&lt;object type=&quot;3&quot; unique_id=&quot;10971&quot;&gt;&lt;property id=&quot;20148&quot; value=&quot;5&quot;/&gt;&lt;property id=&quot;20300&quot; value=&quot;Slide 48 - &amp;quot;Chương 2: HỆ ĐIỀU HÀNH&amp;quot;&quot;/&gt;&lt;property id=&quot;20307&quot; value=&quot;404&quot;/&gt;&lt;/object&gt;&lt;object type=&quot;3&quot; unique_id=&quot;10972&quot;&gt;&lt;property id=&quot;20148&quot; value=&quot;5&quot;/&gt;&lt;property id=&quot;20300&quot; value=&quot;Slide 59 - &amp;quot;Chương 3: HỆ ĐIỀU HÀNH WINDOWS&amp;quot;&quot;/&gt;&lt;property id=&quot;20307&quot; value=&quot;402&quot;/&gt;&lt;/object&gt;&lt;object type=&quot;3&quot; unique_id=&quot;11089&quot;&gt;&lt;property id=&quot;20148&quot; value=&quot;5&quot;/&gt;&lt;property id=&quot;20300&quot; value=&quot;Slide 3 - &amp;quot;Mục tiêu&amp;quot;&quot;/&gt;&lt;property id=&quot;20307&quot; value=&quot;405&quot;/&gt;&lt;/object&gt;&lt;object type=&quot;3&quot; unique_id=&quot;11324&quot;&gt;&lt;property id=&quot;20148&quot; value=&quot;5&quot;/&gt;&lt;property id=&quot;20300&quot; value=&quot;Slide 117 - &amp;quot;Thành lập nhóm (10 phút)&amp;quot;&quot;/&gt;&lt;property id=&quot;20307&quot; value=&quot;407&quot;/&gt;&lt;/object&gt;&lt;object type=&quot;3&quot; unique_id=&quot;11325&quot;&gt;&lt;property id=&quot;20148&quot; value=&quot;5&quot;/&gt;&lt;property id=&quot;20300&quot; value=&quot;Slide 118 - &amp;quot;Chuẩn bị bài cho tuần 2:&amp;quot;&quot;/&gt;&lt;property id=&quot;20307&quot; value=&quot;406&quot;/&gt;&lt;/object&gt;&lt;object type=&quot;3&quot; unique_id=&quot;12040&quot;&gt;&lt;property id=&quot;20148&quot; value=&quot;5&quot;/&gt;&lt;property id=&quot;20300&quot; value=&quot;Slide 1&quot;/&gt;&lt;property id=&quot;20307&quot; value=&quot;40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37243</TotalTime>
  <Words>947</Words>
  <Application>Microsoft Office PowerPoint</Application>
  <PresentationFormat>Widescreen</PresentationFormat>
  <Paragraphs>71</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Times New Roman</vt:lpstr>
      <vt:lpstr>Office Theme</vt:lpstr>
      <vt:lpstr>CHƯƠNG 3: XỬ LÝ NGOẠI LỆ - EXCEPTION HANDLING </vt:lpstr>
      <vt:lpstr>Mục tiêu</vt:lpstr>
      <vt:lpstr>1. Giới thiệu ngoại lệ Exception </vt:lpstr>
      <vt:lpstr>PowerPoint Presentation</vt:lpstr>
      <vt:lpstr>Ví dụ: Khi thao tác vào ra (I/O) trong một tập tin</vt:lpstr>
      <vt:lpstr>RuntimeException</vt:lpstr>
      <vt:lpstr>Ưu điểm của việc xử lý ngoại lệ:</vt:lpstr>
      <vt:lpstr>2.Xử lý ngoại lệ Exception</vt:lpstr>
      <vt:lpstr>Cấu trúc mô hình xử lý ngoại lệ try catch finally</vt:lpstr>
      <vt:lpstr>3.1. Khối try/catch </vt:lpstr>
      <vt:lpstr>3.2. Khối finally </vt:lpstr>
      <vt:lpstr>2.3. Ủy nhiệm ngoại lệ throw, throws </vt:lpstr>
      <vt:lpstr>3. Ngoại lệ được kiểm tra và ngoại lệ không được kiểm tra </vt:lpstr>
      <vt:lpstr>PowerPoint Presentation</vt:lpstr>
      <vt:lpstr>Ví dụ Checked Exception</vt:lpstr>
      <vt:lpstr>Ví dụ Unchecked Exception:</vt:lpstr>
      <vt:lpstr>Lưu ý</vt:lpstr>
      <vt:lpstr>Một số Checked Exception thường gặp</vt:lpstr>
      <vt:lpstr>Một số Unchecked Exception thường gặp:</vt:lpstr>
      <vt:lpstr>PowerPoint Presentation</vt:lpstr>
      <vt:lpstr>4. Định nghĩa một ngoại lệ mới </vt:lpstr>
      <vt:lpstr>PowerPoint Presentation</vt:lpstr>
      <vt:lpstr>PowerPoint Presentation</vt:lpstr>
      <vt:lpstr>PowerPoint Presentation</vt:lpstr>
      <vt:lpstr>PowerPoint Presentation</vt:lpstr>
      <vt:lpstr>Case Study Quản Lý Sinh Viên</vt:lpstr>
      <vt:lpstr>Bổ sung code, xử lý và thông báo khi nhập các trường số là số âm, các trường String không được null.</vt:lpstr>
      <vt:lpstr>PowerPoint Presentation</vt:lpstr>
      <vt:lpstr>PowerPoint Presentation</vt:lpstr>
      <vt:lpstr>PowerPoint Presentation</vt:lpstr>
      <vt:lpstr>Bài tập</vt:lpstr>
      <vt:lpstr>PowerPoint Presentation</vt:lpstr>
      <vt:lpstr>Bài 4</vt:lpstr>
      <vt:lpstr>Bài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Nguyen</dc:creator>
  <cp:lastModifiedBy>Admin</cp:lastModifiedBy>
  <cp:revision>313</cp:revision>
  <dcterms:created xsi:type="dcterms:W3CDTF">2014-12-29T13:34:32Z</dcterms:created>
  <dcterms:modified xsi:type="dcterms:W3CDTF">2019-09-06T09:10:29Z</dcterms:modified>
</cp:coreProperties>
</file>