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FD318-4C60-4BA5-BDD6-ABFF8B211DA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</dgm:pt>
    <dgm:pt modelId="{5F59232E-00A6-48EE-95C5-1347FA55A8EC}">
      <dgm:prSet phldrT="[Text]"/>
      <dgm:spPr/>
      <dgm:t>
        <a:bodyPr/>
        <a:lstStyle/>
        <a:p>
          <a:r>
            <a:rPr lang="en-US" dirty="0"/>
            <a:t>LCD</a:t>
          </a:r>
          <a:endParaRPr lang="bg-BG" dirty="0"/>
        </a:p>
      </dgm:t>
    </dgm:pt>
    <dgm:pt modelId="{FA901E91-3FF2-45C6-A814-8E7ED0B3F35C}" type="parTrans" cxnId="{E15C8428-A058-484B-A837-36C8FF3E1460}">
      <dgm:prSet/>
      <dgm:spPr/>
      <dgm:t>
        <a:bodyPr/>
        <a:lstStyle/>
        <a:p>
          <a:endParaRPr lang="bg-BG"/>
        </a:p>
      </dgm:t>
    </dgm:pt>
    <dgm:pt modelId="{A58D2383-4615-4594-81CB-C41F0987E201}" type="sibTrans" cxnId="{E15C8428-A058-484B-A837-36C8FF3E1460}">
      <dgm:prSet/>
      <dgm:spPr/>
      <dgm:t>
        <a:bodyPr/>
        <a:lstStyle/>
        <a:p>
          <a:endParaRPr lang="bg-BG"/>
        </a:p>
      </dgm:t>
    </dgm:pt>
    <dgm:pt modelId="{F4993BF8-D507-4CC0-B0F1-D51CC168830F}">
      <dgm:prSet phldrT="[Text]"/>
      <dgm:spPr/>
      <dgm:t>
        <a:bodyPr/>
        <a:lstStyle/>
        <a:p>
          <a:r>
            <a:rPr lang="en-US" dirty="0"/>
            <a:t>ER</a:t>
          </a:r>
          <a:endParaRPr lang="bg-BG" dirty="0"/>
        </a:p>
      </dgm:t>
    </dgm:pt>
    <dgm:pt modelId="{E732FA9C-C2B3-4D99-885F-C4486A40ED02}" type="parTrans" cxnId="{E77B0FD0-D8ED-4BEE-A50A-FC9CB358D2DE}">
      <dgm:prSet/>
      <dgm:spPr/>
      <dgm:t>
        <a:bodyPr/>
        <a:lstStyle/>
        <a:p>
          <a:endParaRPr lang="bg-BG"/>
        </a:p>
      </dgm:t>
    </dgm:pt>
    <dgm:pt modelId="{F3ED5A41-A136-4CDB-B6FA-444B380E075C}" type="sibTrans" cxnId="{E77B0FD0-D8ED-4BEE-A50A-FC9CB358D2DE}">
      <dgm:prSet/>
      <dgm:spPr/>
      <dgm:t>
        <a:bodyPr/>
        <a:lstStyle/>
        <a:p>
          <a:endParaRPr lang="bg-BG"/>
        </a:p>
      </dgm:t>
    </dgm:pt>
    <dgm:pt modelId="{EA2FAD45-E9CF-420B-8042-BEC16EF26F98}">
      <dgm:prSet phldrT="[Text]"/>
      <dgm:spPr/>
      <dgm:t>
        <a:bodyPr/>
        <a:lstStyle/>
        <a:p>
          <a:r>
            <a:rPr lang="en-US" dirty="0"/>
            <a:t>DC</a:t>
          </a:r>
          <a:endParaRPr lang="bg-BG" dirty="0"/>
        </a:p>
      </dgm:t>
    </dgm:pt>
    <dgm:pt modelId="{2CCC9DF2-2DA1-4CA8-8768-C1C6200455A0}" type="parTrans" cxnId="{B145A952-8785-4194-9D55-1AC9B82D65A0}">
      <dgm:prSet/>
      <dgm:spPr/>
      <dgm:t>
        <a:bodyPr/>
        <a:lstStyle/>
        <a:p>
          <a:endParaRPr lang="bg-BG"/>
        </a:p>
      </dgm:t>
    </dgm:pt>
    <dgm:pt modelId="{4A5ED19F-D752-48A2-877C-1A4BF59DF5F8}" type="sibTrans" cxnId="{B145A952-8785-4194-9D55-1AC9B82D65A0}">
      <dgm:prSet/>
      <dgm:spPr/>
      <dgm:t>
        <a:bodyPr/>
        <a:lstStyle/>
        <a:p>
          <a:endParaRPr lang="bg-BG"/>
        </a:p>
      </dgm:t>
    </dgm:pt>
    <dgm:pt modelId="{F7DFF1D3-30A4-4245-A471-5160BDAAE7BA}">
      <dgm:prSet phldrT="[Text]"/>
      <dgm:spPr/>
      <dgm:t>
        <a:bodyPr/>
        <a:lstStyle/>
        <a:p>
          <a:r>
            <a:rPr lang="en-US" dirty="0"/>
            <a:t>Battery</a:t>
          </a:r>
          <a:endParaRPr lang="bg-BG" dirty="0"/>
        </a:p>
      </dgm:t>
    </dgm:pt>
    <dgm:pt modelId="{2C6964C4-20D6-4F62-88AC-95E83F439919}" type="parTrans" cxnId="{09E87549-528D-4A5C-AA52-A54ADA94660F}">
      <dgm:prSet/>
      <dgm:spPr/>
      <dgm:t>
        <a:bodyPr/>
        <a:lstStyle/>
        <a:p>
          <a:endParaRPr lang="bg-BG"/>
        </a:p>
      </dgm:t>
    </dgm:pt>
    <dgm:pt modelId="{3193B3EA-892C-4F1F-9E5F-5F3A7113BA74}" type="sibTrans" cxnId="{09E87549-528D-4A5C-AA52-A54ADA94660F}">
      <dgm:prSet/>
      <dgm:spPr/>
      <dgm:t>
        <a:bodyPr/>
        <a:lstStyle/>
        <a:p>
          <a:endParaRPr lang="bg-BG"/>
        </a:p>
      </dgm:t>
    </dgm:pt>
    <dgm:pt modelId="{79CC93CA-D2FC-42C5-BD9E-07D8F14E8474}">
      <dgm:prSet phldrT="[Text]"/>
      <dgm:spPr/>
      <dgm:t>
        <a:bodyPr/>
        <a:lstStyle/>
        <a:p>
          <a:r>
            <a:rPr lang="en-US" dirty="0"/>
            <a:t>Soil Moisture</a:t>
          </a:r>
          <a:endParaRPr lang="bg-BG" dirty="0"/>
        </a:p>
      </dgm:t>
    </dgm:pt>
    <dgm:pt modelId="{031B9DB2-114C-4B33-9B2A-9352CCE107B9}" type="parTrans" cxnId="{578A305C-20F1-432D-80A2-D9CF085171C1}">
      <dgm:prSet/>
      <dgm:spPr/>
      <dgm:t>
        <a:bodyPr/>
        <a:lstStyle/>
        <a:p>
          <a:endParaRPr lang="bg-BG"/>
        </a:p>
      </dgm:t>
    </dgm:pt>
    <dgm:pt modelId="{50010F0C-CE0C-487C-82E5-16368C8070F2}" type="sibTrans" cxnId="{578A305C-20F1-432D-80A2-D9CF085171C1}">
      <dgm:prSet/>
      <dgm:spPr/>
      <dgm:t>
        <a:bodyPr/>
        <a:lstStyle/>
        <a:p>
          <a:endParaRPr lang="bg-BG"/>
        </a:p>
      </dgm:t>
    </dgm:pt>
    <dgm:pt modelId="{332602D3-7765-45EC-949B-899EBBB896B3}" type="pres">
      <dgm:prSet presAssocID="{938FD318-4C60-4BA5-BDD6-ABFF8B211DA7}" presName="linear" presStyleCnt="0">
        <dgm:presLayoutVars>
          <dgm:dir/>
          <dgm:resizeHandles val="exact"/>
        </dgm:presLayoutVars>
      </dgm:prSet>
      <dgm:spPr/>
    </dgm:pt>
    <dgm:pt modelId="{474BABB8-C911-4023-AFEF-E137F2276A86}" type="pres">
      <dgm:prSet presAssocID="{5F59232E-00A6-48EE-95C5-1347FA55A8EC}" presName="comp" presStyleCnt="0"/>
      <dgm:spPr/>
    </dgm:pt>
    <dgm:pt modelId="{26FD6544-BB52-4510-808B-6E06AB1A8B15}" type="pres">
      <dgm:prSet presAssocID="{5F59232E-00A6-48EE-95C5-1347FA55A8EC}" presName="box" presStyleLbl="node1" presStyleIdx="0" presStyleCnt="5" custLinFactNeighborX="-188" custLinFactNeighborY="-722"/>
      <dgm:spPr/>
    </dgm:pt>
    <dgm:pt modelId="{2A344EC0-6F5B-4704-B6D5-1B5BC726489A}" type="pres">
      <dgm:prSet presAssocID="{5F59232E-00A6-48EE-95C5-1347FA55A8EC}" presName="img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46000" r="-46000"/>
          </a:stretch>
        </a:blipFill>
      </dgm:spPr>
    </dgm:pt>
    <dgm:pt modelId="{0976429A-FA37-4C6B-BC2A-F428F27BD98A}" type="pres">
      <dgm:prSet presAssocID="{5F59232E-00A6-48EE-95C5-1347FA55A8EC}" presName="text" presStyleLbl="node1" presStyleIdx="0" presStyleCnt="5">
        <dgm:presLayoutVars>
          <dgm:bulletEnabled val="1"/>
        </dgm:presLayoutVars>
      </dgm:prSet>
      <dgm:spPr/>
    </dgm:pt>
    <dgm:pt modelId="{4756D72D-C371-4384-B288-110EE1FC94FE}" type="pres">
      <dgm:prSet presAssocID="{A58D2383-4615-4594-81CB-C41F0987E201}" presName="spacer" presStyleCnt="0"/>
      <dgm:spPr/>
    </dgm:pt>
    <dgm:pt modelId="{A22CB036-4FDE-46FF-88C6-4AA8DAEA6188}" type="pres">
      <dgm:prSet presAssocID="{F4993BF8-D507-4CC0-B0F1-D51CC168830F}" presName="comp" presStyleCnt="0"/>
      <dgm:spPr/>
    </dgm:pt>
    <dgm:pt modelId="{4F0D16FB-5349-4BEB-9EEE-79F513D1F042}" type="pres">
      <dgm:prSet presAssocID="{F4993BF8-D507-4CC0-B0F1-D51CC168830F}" presName="box" presStyleLbl="node1" presStyleIdx="1" presStyleCnt="5"/>
      <dgm:spPr/>
    </dgm:pt>
    <dgm:pt modelId="{D0DF8140-56C5-404F-BB9A-ABED7EE5876A}" type="pres">
      <dgm:prSet presAssocID="{F4993BF8-D507-4CC0-B0F1-D51CC168830F}" presName="img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</dgm:spPr>
    </dgm:pt>
    <dgm:pt modelId="{55D0E5D2-D69C-4288-8575-AC299029D29F}" type="pres">
      <dgm:prSet presAssocID="{F4993BF8-D507-4CC0-B0F1-D51CC168830F}" presName="text" presStyleLbl="node1" presStyleIdx="1" presStyleCnt="5">
        <dgm:presLayoutVars>
          <dgm:bulletEnabled val="1"/>
        </dgm:presLayoutVars>
      </dgm:prSet>
      <dgm:spPr/>
    </dgm:pt>
    <dgm:pt modelId="{079973A5-C60E-4F51-B999-B7EE9B6CA74E}" type="pres">
      <dgm:prSet presAssocID="{F3ED5A41-A136-4CDB-B6FA-444B380E075C}" presName="spacer" presStyleCnt="0"/>
      <dgm:spPr/>
    </dgm:pt>
    <dgm:pt modelId="{C7FF9658-9FDE-498A-80B4-9F0F04064DF2}" type="pres">
      <dgm:prSet presAssocID="{EA2FAD45-E9CF-420B-8042-BEC16EF26F98}" presName="comp" presStyleCnt="0"/>
      <dgm:spPr/>
    </dgm:pt>
    <dgm:pt modelId="{8617BFD1-6ECD-4D43-A5A3-2E3AB46A2952}" type="pres">
      <dgm:prSet presAssocID="{EA2FAD45-E9CF-420B-8042-BEC16EF26F98}" presName="box" presStyleLbl="node1" presStyleIdx="2" presStyleCnt="5"/>
      <dgm:spPr/>
    </dgm:pt>
    <dgm:pt modelId="{6ED4C659-AAB6-4CAA-90BA-1ABC46AA583A}" type="pres">
      <dgm:prSet presAssocID="{EA2FAD45-E9CF-420B-8042-BEC16EF26F98}" presName="img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2000" r="-2000"/>
          </a:stretch>
        </a:blipFill>
      </dgm:spPr>
    </dgm:pt>
    <dgm:pt modelId="{844B3EDF-CE8E-4AA4-8DDA-813E18825D95}" type="pres">
      <dgm:prSet presAssocID="{EA2FAD45-E9CF-420B-8042-BEC16EF26F98}" presName="text" presStyleLbl="node1" presStyleIdx="2" presStyleCnt="5">
        <dgm:presLayoutVars>
          <dgm:bulletEnabled val="1"/>
        </dgm:presLayoutVars>
      </dgm:prSet>
      <dgm:spPr/>
    </dgm:pt>
    <dgm:pt modelId="{9AB279D2-E3D1-48DA-BBD2-4ACB2CFE7DF6}" type="pres">
      <dgm:prSet presAssocID="{4A5ED19F-D752-48A2-877C-1A4BF59DF5F8}" presName="spacer" presStyleCnt="0"/>
      <dgm:spPr/>
    </dgm:pt>
    <dgm:pt modelId="{333C3ACE-26BA-4B0A-8F1C-389ECC50762D}" type="pres">
      <dgm:prSet presAssocID="{F7DFF1D3-30A4-4245-A471-5160BDAAE7BA}" presName="comp" presStyleCnt="0"/>
      <dgm:spPr/>
    </dgm:pt>
    <dgm:pt modelId="{14E7F541-8113-47E8-B45D-63EF59F72A0E}" type="pres">
      <dgm:prSet presAssocID="{F7DFF1D3-30A4-4245-A471-5160BDAAE7BA}" presName="box" presStyleLbl="node1" presStyleIdx="3" presStyleCnt="5"/>
      <dgm:spPr/>
    </dgm:pt>
    <dgm:pt modelId="{74B0A3E8-A74B-41C2-9ABF-F2A31A55BA87}" type="pres">
      <dgm:prSet presAssocID="{F7DFF1D3-30A4-4245-A471-5160BDAAE7BA}" presName="img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t="-43000" b="-43000"/>
          </a:stretch>
        </a:blipFill>
      </dgm:spPr>
    </dgm:pt>
    <dgm:pt modelId="{8082B250-8729-461B-BDB3-18D00047D2A5}" type="pres">
      <dgm:prSet presAssocID="{F7DFF1D3-30A4-4245-A471-5160BDAAE7BA}" presName="text" presStyleLbl="node1" presStyleIdx="3" presStyleCnt="5">
        <dgm:presLayoutVars>
          <dgm:bulletEnabled val="1"/>
        </dgm:presLayoutVars>
      </dgm:prSet>
      <dgm:spPr/>
    </dgm:pt>
    <dgm:pt modelId="{E1C64BAC-6861-4856-9F06-770D98A0E688}" type="pres">
      <dgm:prSet presAssocID="{3193B3EA-892C-4F1F-9E5F-5F3A7113BA74}" presName="spacer" presStyleCnt="0"/>
      <dgm:spPr/>
    </dgm:pt>
    <dgm:pt modelId="{5604639A-92C3-43CA-A30B-1659841B9325}" type="pres">
      <dgm:prSet presAssocID="{79CC93CA-D2FC-42C5-BD9E-07D8F14E8474}" presName="comp" presStyleCnt="0"/>
      <dgm:spPr/>
    </dgm:pt>
    <dgm:pt modelId="{DFDD3B33-5C24-494F-B3E4-0A143159CA8A}" type="pres">
      <dgm:prSet presAssocID="{79CC93CA-D2FC-42C5-BD9E-07D8F14E8474}" presName="box" presStyleLbl="node1" presStyleIdx="4" presStyleCnt="5"/>
      <dgm:spPr/>
    </dgm:pt>
    <dgm:pt modelId="{419C9462-446B-4EE8-859F-FD17F8C37CAF}" type="pres">
      <dgm:prSet presAssocID="{79CC93CA-D2FC-42C5-BD9E-07D8F14E8474}" presName="img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t="-45000" b="-45000"/>
          </a:stretch>
        </a:blipFill>
      </dgm:spPr>
    </dgm:pt>
    <dgm:pt modelId="{ACB669A0-63EB-40F5-B94C-C49477FF752F}" type="pres">
      <dgm:prSet presAssocID="{79CC93CA-D2FC-42C5-BD9E-07D8F14E8474}" presName="text" presStyleLbl="node1" presStyleIdx="4" presStyleCnt="5">
        <dgm:presLayoutVars>
          <dgm:bulletEnabled val="1"/>
        </dgm:presLayoutVars>
      </dgm:prSet>
      <dgm:spPr/>
    </dgm:pt>
  </dgm:ptLst>
  <dgm:cxnLst>
    <dgm:cxn modelId="{16251504-6337-4915-B0FC-761BD3066B48}" type="presOf" srcId="{EA2FAD45-E9CF-420B-8042-BEC16EF26F98}" destId="{844B3EDF-CE8E-4AA4-8DDA-813E18825D95}" srcOrd="1" destOrd="0" presId="urn:microsoft.com/office/officeart/2005/8/layout/vList4"/>
    <dgm:cxn modelId="{9BF1DE05-C16C-490E-83E4-074B58D8ED5B}" type="presOf" srcId="{F4993BF8-D507-4CC0-B0F1-D51CC168830F}" destId="{4F0D16FB-5349-4BEB-9EEE-79F513D1F042}" srcOrd="0" destOrd="0" presId="urn:microsoft.com/office/officeart/2005/8/layout/vList4"/>
    <dgm:cxn modelId="{A0BB411D-35D9-4D50-859D-592F61D8C0C9}" type="presOf" srcId="{F7DFF1D3-30A4-4245-A471-5160BDAAE7BA}" destId="{8082B250-8729-461B-BDB3-18D00047D2A5}" srcOrd="1" destOrd="0" presId="urn:microsoft.com/office/officeart/2005/8/layout/vList4"/>
    <dgm:cxn modelId="{E15C8428-A058-484B-A837-36C8FF3E1460}" srcId="{938FD318-4C60-4BA5-BDD6-ABFF8B211DA7}" destId="{5F59232E-00A6-48EE-95C5-1347FA55A8EC}" srcOrd="0" destOrd="0" parTransId="{FA901E91-3FF2-45C6-A814-8E7ED0B3F35C}" sibTransId="{A58D2383-4615-4594-81CB-C41F0987E201}"/>
    <dgm:cxn modelId="{9260EA2F-9DF8-4F4B-8F43-68A69965047D}" type="presOf" srcId="{EA2FAD45-E9CF-420B-8042-BEC16EF26F98}" destId="{8617BFD1-6ECD-4D43-A5A3-2E3AB46A2952}" srcOrd="0" destOrd="0" presId="urn:microsoft.com/office/officeart/2005/8/layout/vList4"/>
    <dgm:cxn modelId="{578A305C-20F1-432D-80A2-D9CF085171C1}" srcId="{938FD318-4C60-4BA5-BDD6-ABFF8B211DA7}" destId="{79CC93CA-D2FC-42C5-BD9E-07D8F14E8474}" srcOrd="4" destOrd="0" parTransId="{031B9DB2-114C-4B33-9B2A-9352CCE107B9}" sibTransId="{50010F0C-CE0C-487C-82E5-16368C8070F2}"/>
    <dgm:cxn modelId="{CF0D2846-A0D4-41E1-AB31-0F840AB43B56}" type="presOf" srcId="{F7DFF1D3-30A4-4245-A471-5160BDAAE7BA}" destId="{14E7F541-8113-47E8-B45D-63EF59F72A0E}" srcOrd="0" destOrd="0" presId="urn:microsoft.com/office/officeart/2005/8/layout/vList4"/>
    <dgm:cxn modelId="{09E87549-528D-4A5C-AA52-A54ADA94660F}" srcId="{938FD318-4C60-4BA5-BDD6-ABFF8B211DA7}" destId="{F7DFF1D3-30A4-4245-A471-5160BDAAE7BA}" srcOrd="3" destOrd="0" parTransId="{2C6964C4-20D6-4F62-88AC-95E83F439919}" sibTransId="{3193B3EA-892C-4F1F-9E5F-5F3A7113BA74}"/>
    <dgm:cxn modelId="{4F0C1D50-B96F-45B9-8A12-04E4B2F5112A}" type="presOf" srcId="{79CC93CA-D2FC-42C5-BD9E-07D8F14E8474}" destId="{ACB669A0-63EB-40F5-B94C-C49477FF752F}" srcOrd="1" destOrd="0" presId="urn:microsoft.com/office/officeart/2005/8/layout/vList4"/>
    <dgm:cxn modelId="{90572B71-4D54-43FE-80EB-AA0F42558549}" type="presOf" srcId="{79CC93CA-D2FC-42C5-BD9E-07D8F14E8474}" destId="{DFDD3B33-5C24-494F-B3E4-0A143159CA8A}" srcOrd="0" destOrd="0" presId="urn:microsoft.com/office/officeart/2005/8/layout/vList4"/>
    <dgm:cxn modelId="{B145A952-8785-4194-9D55-1AC9B82D65A0}" srcId="{938FD318-4C60-4BA5-BDD6-ABFF8B211DA7}" destId="{EA2FAD45-E9CF-420B-8042-BEC16EF26F98}" srcOrd="2" destOrd="0" parTransId="{2CCC9DF2-2DA1-4CA8-8768-C1C6200455A0}" sibTransId="{4A5ED19F-D752-48A2-877C-1A4BF59DF5F8}"/>
    <dgm:cxn modelId="{32188D81-A4A6-415B-9723-86E1E139F26C}" type="presOf" srcId="{938FD318-4C60-4BA5-BDD6-ABFF8B211DA7}" destId="{332602D3-7765-45EC-949B-899EBBB896B3}" srcOrd="0" destOrd="0" presId="urn:microsoft.com/office/officeart/2005/8/layout/vList4"/>
    <dgm:cxn modelId="{C21519BD-93CA-48A7-933C-818049ED5BC2}" type="presOf" srcId="{5F59232E-00A6-48EE-95C5-1347FA55A8EC}" destId="{26FD6544-BB52-4510-808B-6E06AB1A8B15}" srcOrd="0" destOrd="0" presId="urn:microsoft.com/office/officeart/2005/8/layout/vList4"/>
    <dgm:cxn modelId="{E77B0FD0-D8ED-4BEE-A50A-FC9CB358D2DE}" srcId="{938FD318-4C60-4BA5-BDD6-ABFF8B211DA7}" destId="{F4993BF8-D507-4CC0-B0F1-D51CC168830F}" srcOrd="1" destOrd="0" parTransId="{E732FA9C-C2B3-4D99-885F-C4486A40ED02}" sibTransId="{F3ED5A41-A136-4CDB-B6FA-444B380E075C}"/>
    <dgm:cxn modelId="{85826AE7-727A-4E49-90C5-F673F5DD7142}" type="presOf" srcId="{5F59232E-00A6-48EE-95C5-1347FA55A8EC}" destId="{0976429A-FA37-4C6B-BC2A-F428F27BD98A}" srcOrd="1" destOrd="0" presId="urn:microsoft.com/office/officeart/2005/8/layout/vList4"/>
    <dgm:cxn modelId="{96DBEEE7-1FE0-476A-8FE1-1C9C7B6F43CB}" type="presOf" srcId="{F4993BF8-D507-4CC0-B0F1-D51CC168830F}" destId="{55D0E5D2-D69C-4288-8575-AC299029D29F}" srcOrd="1" destOrd="0" presId="urn:microsoft.com/office/officeart/2005/8/layout/vList4"/>
    <dgm:cxn modelId="{D5E66036-A625-4518-94B0-17A79AEC15A3}" type="presParOf" srcId="{332602D3-7765-45EC-949B-899EBBB896B3}" destId="{474BABB8-C911-4023-AFEF-E137F2276A86}" srcOrd="0" destOrd="0" presId="urn:microsoft.com/office/officeart/2005/8/layout/vList4"/>
    <dgm:cxn modelId="{ECC299BE-1D2C-4FE2-B5B1-D1B8DB3107F8}" type="presParOf" srcId="{474BABB8-C911-4023-AFEF-E137F2276A86}" destId="{26FD6544-BB52-4510-808B-6E06AB1A8B15}" srcOrd="0" destOrd="0" presId="urn:microsoft.com/office/officeart/2005/8/layout/vList4"/>
    <dgm:cxn modelId="{0AF1E06E-91C6-4564-97F3-3EDCC8F7337F}" type="presParOf" srcId="{474BABB8-C911-4023-AFEF-E137F2276A86}" destId="{2A344EC0-6F5B-4704-B6D5-1B5BC726489A}" srcOrd="1" destOrd="0" presId="urn:microsoft.com/office/officeart/2005/8/layout/vList4"/>
    <dgm:cxn modelId="{F4E033F9-E426-4451-991F-7D1778AF305C}" type="presParOf" srcId="{474BABB8-C911-4023-AFEF-E137F2276A86}" destId="{0976429A-FA37-4C6B-BC2A-F428F27BD98A}" srcOrd="2" destOrd="0" presId="urn:microsoft.com/office/officeart/2005/8/layout/vList4"/>
    <dgm:cxn modelId="{E4B1A75E-C54E-41FA-89BA-FA84EE9DEAB2}" type="presParOf" srcId="{332602D3-7765-45EC-949B-899EBBB896B3}" destId="{4756D72D-C371-4384-B288-110EE1FC94FE}" srcOrd="1" destOrd="0" presId="urn:microsoft.com/office/officeart/2005/8/layout/vList4"/>
    <dgm:cxn modelId="{8F7A65ED-826A-4283-A2BE-80BE20EB12F5}" type="presParOf" srcId="{332602D3-7765-45EC-949B-899EBBB896B3}" destId="{A22CB036-4FDE-46FF-88C6-4AA8DAEA6188}" srcOrd="2" destOrd="0" presId="urn:microsoft.com/office/officeart/2005/8/layout/vList4"/>
    <dgm:cxn modelId="{78139E77-8EB0-4C22-B0E7-644281269E4D}" type="presParOf" srcId="{A22CB036-4FDE-46FF-88C6-4AA8DAEA6188}" destId="{4F0D16FB-5349-4BEB-9EEE-79F513D1F042}" srcOrd="0" destOrd="0" presId="urn:microsoft.com/office/officeart/2005/8/layout/vList4"/>
    <dgm:cxn modelId="{91420CE8-E5D7-4150-8F08-51FF4D378DB9}" type="presParOf" srcId="{A22CB036-4FDE-46FF-88C6-4AA8DAEA6188}" destId="{D0DF8140-56C5-404F-BB9A-ABED7EE5876A}" srcOrd="1" destOrd="0" presId="urn:microsoft.com/office/officeart/2005/8/layout/vList4"/>
    <dgm:cxn modelId="{7763D274-FF37-4DFA-963D-D9432C1993F2}" type="presParOf" srcId="{A22CB036-4FDE-46FF-88C6-4AA8DAEA6188}" destId="{55D0E5D2-D69C-4288-8575-AC299029D29F}" srcOrd="2" destOrd="0" presId="urn:microsoft.com/office/officeart/2005/8/layout/vList4"/>
    <dgm:cxn modelId="{7A3BE49F-3F36-420A-A083-B6215406E8C2}" type="presParOf" srcId="{332602D3-7765-45EC-949B-899EBBB896B3}" destId="{079973A5-C60E-4F51-B999-B7EE9B6CA74E}" srcOrd="3" destOrd="0" presId="urn:microsoft.com/office/officeart/2005/8/layout/vList4"/>
    <dgm:cxn modelId="{93FC83C5-D1AA-44B5-A68A-7942B856870D}" type="presParOf" srcId="{332602D3-7765-45EC-949B-899EBBB896B3}" destId="{C7FF9658-9FDE-498A-80B4-9F0F04064DF2}" srcOrd="4" destOrd="0" presId="urn:microsoft.com/office/officeart/2005/8/layout/vList4"/>
    <dgm:cxn modelId="{2CD8DA3E-5E58-43FE-B3A3-ADC688D71EB4}" type="presParOf" srcId="{C7FF9658-9FDE-498A-80B4-9F0F04064DF2}" destId="{8617BFD1-6ECD-4D43-A5A3-2E3AB46A2952}" srcOrd="0" destOrd="0" presId="urn:microsoft.com/office/officeart/2005/8/layout/vList4"/>
    <dgm:cxn modelId="{E35AD8AE-6FF4-4A7F-ABE6-F0E1F7EF194D}" type="presParOf" srcId="{C7FF9658-9FDE-498A-80B4-9F0F04064DF2}" destId="{6ED4C659-AAB6-4CAA-90BA-1ABC46AA583A}" srcOrd="1" destOrd="0" presId="urn:microsoft.com/office/officeart/2005/8/layout/vList4"/>
    <dgm:cxn modelId="{9E500F15-5F25-4963-91AB-2A366044A518}" type="presParOf" srcId="{C7FF9658-9FDE-498A-80B4-9F0F04064DF2}" destId="{844B3EDF-CE8E-4AA4-8DDA-813E18825D95}" srcOrd="2" destOrd="0" presId="urn:microsoft.com/office/officeart/2005/8/layout/vList4"/>
    <dgm:cxn modelId="{8EAEE1C5-6F96-4089-AADC-82720F13E4B3}" type="presParOf" srcId="{332602D3-7765-45EC-949B-899EBBB896B3}" destId="{9AB279D2-E3D1-48DA-BBD2-4ACB2CFE7DF6}" srcOrd="5" destOrd="0" presId="urn:microsoft.com/office/officeart/2005/8/layout/vList4"/>
    <dgm:cxn modelId="{485C0DC3-06F4-4035-BF89-C1201715DE5D}" type="presParOf" srcId="{332602D3-7765-45EC-949B-899EBBB896B3}" destId="{333C3ACE-26BA-4B0A-8F1C-389ECC50762D}" srcOrd="6" destOrd="0" presId="urn:microsoft.com/office/officeart/2005/8/layout/vList4"/>
    <dgm:cxn modelId="{00E42196-4FEC-472E-8F7A-2A51FF591549}" type="presParOf" srcId="{333C3ACE-26BA-4B0A-8F1C-389ECC50762D}" destId="{14E7F541-8113-47E8-B45D-63EF59F72A0E}" srcOrd="0" destOrd="0" presId="urn:microsoft.com/office/officeart/2005/8/layout/vList4"/>
    <dgm:cxn modelId="{D3E66B82-2D95-4696-BF5D-0F416598B63E}" type="presParOf" srcId="{333C3ACE-26BA-4B0A-8F1C-389ECC50762D}" destId="{74B0A3E8-A74B-41C2-9ABF-F2A31A55BA87}" srcOrd="1" destOrd="0" presId="urn:microsoft.com/office/officeart/2005/8/layout/vList4"/>
    <dgm:cxn modelId="{973E3461-1B5D-45E8-8C68-9545FB3D4FF6}" type="presParOf" srcId="{333C3ACE-26BA-4B0A-8F1C-389ECC50762D}" destId="{8082B250-8729-461B-BDB3-18D00047D2A5}" srcOrd="2" destOrd="0" presId="urn:microsoft.com/office/officeart/2005/8/layout/vList4"/>
    <dgm:cxn modelId="{E62C9D34-D254-4655-B677-8DF9AD4D3417}" type="presParOf" srcId="{332602D3-7765-45EC-949B-899EBBB896B3}" destId="{E1C64BAC-6861-4856-9F06-770D98A0E688}" srcOrd="7" destOrd="0" presId="urn:microsoft.com/office/officeart/2005/8/layout/vList4"/>
    <dgm:cxn modelId="{9913DAE1-9BE7-4CF6-A5E5-FB02FB199BFD}" type="presParOf" srcId="{332602D3-7765-45EC-949B-899EBBB896B3}" destId="{5604639A-92C3-43CA-A30B-1659841B9325}" srcOrd="8" destOrd="0" presId="urn:microsoft.com/office/officeart/2005/8/layout/vList4"/>
    <dgm:cxn modelId="{A75DCABC-1CA1-4F71-B2B9-7C95227732C7}" type="presParOf" srcId="{5604639A-92C3-43CA-A30B-1659841B9325}" destId="{DFDD3B33-5C24-494F-B3E4-0A143159CA8A}" srcOrd="0" destOrd="0" presId="urn:microsoft.com/office/officeart/2005/8/layout/vList4"/>
    <dgm:cxn modelId="{8DC2C8AB-B495-4378-9373-E21B1F3DA206}" type="presParOf" srcId="{5604639A-92C3-43CA-A30B-1659841B9325}" destId="{419C9462-446B-4EE8-859F-FD17F8C37CAF}" srcOrd="1" destOrd="0" presId="urn:microsoft.com/office/officeart/2005/8/layout/vList4"/>
    <dgm:cxn modelId="{A6BC6335-7BBB-409E-BE14-D183FEDAA7B4}" type="presParOf" srcId="{5604639A-92C3-43CA-A30B-1659841B9325}" destId="{ACB669A0-63EB-40F5-B94C-C49477FF752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D6544-BB52-4510-808B-6E06AB1A8B15}">
      <dsp:nvSpPr>
        <dsp:cNvPr id="0" name=""/>
        <dsp:cNvSpPr/>
      </dsp:nvSpPr>
      <dsp:spPr>
        <a:xfrm>
          <a:off x="0" y="0"/>
          <a:ext cx="4274444" cy="1110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LCD</a:t>
          </a:r>
          <a:endParaRPr lang="bg-BG" sz="4300" kern="1200" dirty="0"/>
        </a:p>
      </dsp:txBody>
      <dsp:txXfrm>
        <a:off x="965919" y="0"/>
        <a:ext cx="3308524" cy="1110304"/>
      </dsp:txXfrm>
    </dsp:sp>
    <dsp:sp modelId="{2A344EC0-6F5B-4704-B6D5-1B5BC726489A}">
      <dsp:nvSpPr>
        <dsp:cNvPr id="0" name=""/>
        <dsp:cNvSpPr/>
      </dsp:nvSpPr>
      <dsp:spPr>
        <a:xfrm>
          <a:off x="111030" y="111030"/>
          <a:ext cx="854888" cy="8882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l="-46000" r="-4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D16FB-5349-4BEB-9EEE-79F513D1F042}">
      <dsp:nvSpPr>
        <dsp:cNvPr id="0" name=""/>
        <dsp:cNvSpPr/>
      </dsp:nvSpPr>
      <dsp:spPr>
        <a:xfrm>
          <a:off x="0" y="1221335"/>
          <a:ext cx="4274444" cy="1110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ER</a:t>
          </a:r>
          <a:endParaRPr lang="bg-BG" sz="4300" kern="1200" dirty="0"/>
        </a:p>
      </dsp:txBody>
      <dsp:txXfrm>
        <a:off x="965919" y="1221335"/>
        <a:ext cx="3308524" cy="1110304"/>
      </dsp:txXfrm>
    </dsp:sp>
    <dsp:sp modelId="{D0DF8140-56C5-404F-BB9A-ABED7EE5876A}">
      <dsp:nvSpPr>
        <dsp:cNvPr id="0" name=""/>
        <dsp:cNvSpPr/>
      </dsp:nvSpPr>
      <dsp:spPr>
        <a:xfrm>
          <a:off x="111030" y="1332365"/>
          <a:ext cx="854888" cy="8882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7BFD1-6ECD-4D43-A5A3-2E3AB46A2952}">
      <dsp:nvSpPr>
        <dsp:cNvPr id="0" name=""/>
        <dsp:cNvSpPr/>
      </dsp:nvSpPr>
      <dsp:spPr>
        <a:xfrm>
          <a:off x="0" y="2442670"/>
          <a:ext cx="4274444" cy="1110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DC</a:t>
          </a:r>
          <a:endParaRPr lang="bg-BG" sz="4300" kern="1200" dirty="0"/>
        </a:p>
      </dsp:txBody>
      <dsp:txXfrm>
        <a:off x="965919" y="2442670"/>
        <a:ext cx="3308524" cy="1110304"/>
      </dsp:txXfrm>
    </dsp:sp>
    <dsp:sp modelId="{6ED4C659-AAB6-4CAA-90BA-1ABC46AA583A}">
      <dsp:nvSpPr>
        <dsp:cNvPr id="0" name=""/>
        <dsp:cNvSpPr/>
      </dsp:nvSpPr>
      <dsp:spPr>
        <a:xfrm>
          <a:off x="111030" y="2553700"/>
          <a:ext cx="854888" cy="8882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7F541-8113-47E8-B45D-63EF59F72A0E}">
      <dsp:nvSpPr>
        <dsp:cNvPr id="0" name=""/>
        <dsp:cNvSpPr/>
      </dsp:nvSpPr>
      <dsp:spPr>
        <a:xfrm>
          <a:off x="0" y="3664005"/>
          <a:ext cx="4274444" cy="1110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Battery</a:t>
          </a:r>
          <a:endParaRPr lang="bg-BG" sz="4300" kern="1200" dirty="0"/>
        </a:p>
      </dsp:txBody>
      <dsp:txXfrm>
        <a:off x="965919" y="3664005"/>
        <a:ext cx="3308524" cy="1110304"/>
      </dsp:txXfrm>
    </dsp:sp>
    <dsp:sp modelId="{74B0A3E8-A74B-41C2-9ABF-F2A31A55BA87}">
      <dsp:nvSpPr>
        <dsp:cNvPr id="0" name=""/>
        <dsp:cNvSpPr/>
      </dsp:nvSpPr>
      <dsp:spPr>
        <a:xfrm>
          <a:off x="111030" y="3775036"/>
          <a:ext cx="854888" cy="8882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/>
          <a:srcRect/>
          <a:stretch>
            <a:fillRect t="-43000" b="-4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D3B33-5C24-494F-B3E4-0A143159CA8A}">
      <dsp:nvSpPr>
        <dsp:cNvPr id="0" name=""/>
        <dsp:cNvSpPr/>
      </dsp:nvSpPr>
      <dsp:spPr>
        <a:xfrm>
          <a:off x="0" y="4885340"/>
          <a:ext cx="4274444" cy="11103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Soil Moisture</a:t>
          </a:r>
          <a:endParaRPr lang="bg-BG" sz="4300" kern="1200" dirty="0"/>
        </a:p>
      </dsp:txBody>
      <dsp:txXfrm>
        <a:off x="965919" y="4885340"/>
        <a:ext cx="3308524" cy="1110304"/>
      </dsp:txXfrm>
    </dsp:sp>
    <dsp:sp modelId="{419C9462-446B-4EE8-859F-FD17F8C37CAF}">
      <dsp:nvSpPr>
        <dsp:cNvPr id="0" name=""/>
        <dsp:cNvSpPr/>
      </dsp:nvSpPr>
      <dsp:spPr>
        <a:xfrm>
          <a:off x="111030" y="4996371"/>
          <a:ext cx="854888" cy="8882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/>
          <a:srcRect/>
          <a:stretch>
            <a:fillRect t="-45000" b="-4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BD4D-3BB7-4FF5-9D56-251C1A45C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D153B-1D92-462B-8DEA-C09E3E93B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D12B-EB84-4CA8-9651-F87B93E6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7CF6-B5DB-4A0A-8F4E-5126F6901FED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D7EE-2138-4D4C-8BB0-C5B950B3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B5151-9FB3-47EE-9F71-95728317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DE35-9123-430A-BBC6-D13C7F469B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70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C61C-28B1-4472-9E92-ECF4965B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EF7DA-F9E5-4A2A-8229-E93B44006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4199-96BB-42F1-B0F5-1029D702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7CF6-B5DB-4A0A-8F4E-5126F6901FED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7E64-A346-4F90-A650-B0B88D5F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0D034-FA7E-44F8-ACD3-E8903B95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DE35-9123-430A-BBC6-D13C7F469B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97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B62E0-E400-4356-9F45-1F7A26DE6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580B6-3030-46D4-8786-67E85FB08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086D-5EEC-40FC-931C-31574021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7CF6-B5DB-4A0A-8F4E-5126F6901FED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39AE-1DDF-4AC6-A96F-151ABEEA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1D6DF-9B3B-4652-84AB-49EB16EC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DE35-9123-430A-BBC6-D13C7F469B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069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C909-C6AA-470B-B16A-591896EA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5648-BCBD-46E2-A957-D0EA7C566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77625-4CDC-49F4-A539-72A04685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7CF6-B5DB-4A0A-8F4E-5126F6901FED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6300C-2A2E-49BE-BC06-7E1B3879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75E3-586F-45A1-92AB-63954346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DE35-9123-430A-BBC6-D13C7F469B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204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B713-E647-4D29-90AF-40E3D1A8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992C0-6DE6-42F9-A332-6F80C086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10C1-0964-4B2F-85D3-9BEAB238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7CF6-B5DB-4A0A-8F4E-5126F6901FED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3CE41-8574-42CF-B5DC-4F7527FF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20D68-1F22-434C-90A7-7F580013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DE35-9123-430A-BBC6-D13C7F469B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474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B74F-9047-44BB-9720-4A7E7D4E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BAC8-7526-4D83-81FC-4E30470D7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5CE15-82B1-48AC-AF95-73E10256D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443BC-A0AE-4E09-835C-41A29562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7CF6-B5DB-4A0A-8F4E-5126F6901FED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80095-39A9-4418-9C08-D2BCF69B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B911E-5D22-4DA8-8950-F69BC681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DE35-9123-430A-BBC6-D13C7F469B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42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EDC0-0325-4E05-8AF3-E44BF044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D4B06-1B54-4B67-89BD-67310494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C25BD-CFBC-4D81-BA74-3BF88C97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EA71D-4889-4D67-9852-1DA829390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7F606-A63B-4796-B0DD-222DE0276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EBF80-C6A6-4A82-946B-72FC0295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7CF6-B5DB-4A0A-8F4E-5126F6901FED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A18DC-5C97-4D1C-A07F-A50E2F6A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63870-4A01-4153-8DED-921E1582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DE35-9123-430A-BBC6-D13C7F469B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683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B5E4-E1A7-43D0-A366-9534F506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78119-EA26-4607-8F20-377308E9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7CF6-B5DB-4A0A-8F4E-5126F6901FED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8E8D2-E056-4E7A-A92E-3CD197D2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B510C-CCE5-49E9-955D-9323294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DE35-9123-430A-BBC6-D13C7F469B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505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CCE69-E41C-45B5-A5F7-500F0290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7CF6-B5DB-4A0A-8F4E-5126F6901FED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0C2AA-40F8-4D76-8160-81582BE6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925B2-A967-4E8F-8198-BBD7906E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DE35-9123-430A-BBC6-D13C7F469B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185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B18-4F3D-48D9-A09E-A0143C78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F6AE-513D-45A6-9A21-363CF9185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D27F8-9D89-4D51-A7DD-1AEE63805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7F5F7-C210-4564-9311-5ACE6D43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7CF6-B5DB-4A0A-8F4E-5126F6901FED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CAA1B-AE1E-4166-90E3-4A19D0D2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C829B-E7B0-451D-A91C-CAFFD7C5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DE35-9123-430A-BBC6-D13C7F469B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999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E15D-AFF3-4AA8-A7B3-77A6CDFB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83C99-30D2-4FFD-8832-B843458B2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1B603-5C58-45F7-B778-62F33C61C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7EDA1-1A56-41CF-BFC1-13660BBA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7CF6-B5DB-4A0A-8F4E-5126F6901FED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CDF3C-6458-4F10-AEAD-797D1589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0153A-1C23-423B-8623-20BCCC74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DE35-9123-430A-BBC6-D13C7F469B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364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885E6-F4F5-40FB-8EDE-CE781E03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D298F-0BD6-4A24-96AD-9E14A57B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F3A5-5157-44FE-BBBC-06503FE18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CF6-B5DB-4A0A-8F4E-5126F6901FED}" type="datetimeFigureOut">
              <a:rPr lang="bg-BG" smtClean="0"/>
              <a:t>21.4.2024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E1AC9-984A-439C-AA55-AC8127BDA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8E69-08B1-447A-B2D1-E47379510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DE35-9123-430A-BBC6-D13C7F469B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7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3367-DDDA-4046-B57F-62ED5E4D4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02564"/>
          </a:xfrm>
        </p:spPr>
        <p:txBody>
          <a:bodyPr>
            <a:normAutofit/>
          </a:bodyPr>
          <a:lstStyle/>
          <a:p>
            <a:r>
              <a:rPr lang="bg-BG" dirty="0"/>
              <a:t>Автоматична напоителна система</a:t>
            </a:r>
            <a:br>
              <a:rPr lang="bg-BG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126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185B-30B3-4A01-A812-C98ADC9F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173D-4401-4307-8325-AD3FB3FA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Описание на проекта</a:t>
            </a:r>
          </a:p>
          <a:p>
            <a:r>
              <a:rPr lang="bg-BG" dirty="0"/>
              <a:t>Блокова схема</a:t>
            </a:r>
          </a:p>
          <a:p>
            <a:r>
              <a:rPr lang="bg-BG" dirty="0"/>
              <a:t>Електрическа схема</a:t>
            </a:r>
          </a:p>
          <a:p>
            <a:r>
              <a:rPr lang="bg-BG" dirty="0"/>
              <a:t>Списък съставни части</a:t>
            </a:r>
          </a:p>
          <a:p>
            <a:r>
              <a:rPr lang="bg-BG" dirty="0"/>
              <a:t>Сорс код-описание на функционалността</a:t>
            </a:r>
          </a:p>
          <a:p>
            <a:r>
              <a:rPr lang="bg-BG" dirty="0"/>
              <a:t>Заключение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680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C359-A3C6-40D2-B3E3-6A040CFD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проекта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8580D-DB8F-466B-826C-BDC62814D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Автоматична напоителна система е проект с цел при достигане на дадена влажност на почвата да се включи мотор, който да изпус</a:t>
            </a:r>
            <a:r>
              <a:rPr lang="en-US" dirty="0"/>
              <a:t>ka</a:t>
            </a:r>
            <a:r>
              <a:rPr lang="bg-BG" dirty="0"/>
              <a:t> вода, за да се вдигне влажността.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697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ED2E-769A-481E-B81E-F89541C4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Блокова схема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958496-CD2F-4951-B304-324CD8CB8D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6941"/>
            <a:ext cx="645901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64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E34F-4695-46E3-AC44-BD1578CA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</p:spPr>
        <p:txBody>
          <a:bodyPr/>
          <a:lstStyle/>
          <a:p>
            <a:r>
              <a:rPr lang="bg-BG" dirty="0"/>
              <a:t>Електрическа схема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03B8DF-1E0A-4951-B568-21A0D7DD596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11064"/>
          <a:stretch/>
        </p:blipFill>
        <p:spPr>
          <a:xfrm>
            <a:off x="421790" y="1010652"/>
            <a:ext cx="10839767" cy="50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8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D594-DDA5-4FCD-AF3D-A734F11B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съставни части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435EA4-7FDB-44F3-AF18-0A15A689E9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26" y="1548124"/>
            <a:ext cx="6797842" cy="465215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60BE857-A8ED-4ADA-994B-5DAA321DFA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41134"/>
              </p:ext>
            </p:extLst>
          </p:nvPr>
        </p:nvGraphicFramePr>
        <p:xfrm>
          <a:off x="7564631" y="493128"/>
          <a:ext cx="4274444" cy="599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507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EB61-D6A7-4C9C-8F34-B26D153D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код-описание на функционалността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79EAD-3A64-4EC7-931C-ABACE6CE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4832684" cy="5032375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#include &lt;</a:t>
            </a:r>
            <a:r>
              <a:rPr lang="en-US" sz="4800" dirty="0" err="1"/>
              <a:t>Wire.h</a:t>
            </a:r>
            <a:r>
              <a:rPr lang="en-US" sz="4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#include &lt;LiquidCrystal_I2C.h&gt;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// </a:t>
            </a:r>
            <a:r>
              <a:rPr lang="bg-BG" sz="4800" dirty="0"/>
              <a:t>Инициализация на </a:t>
            </a:r>
            <a:r>
              <a:rPr lang="en-US" sz="4800" dirty="0"/>
              <a:t>LCD </a:t>
            </a:r>
            <a:r>
              <a:rPr lang="bg-BG" sz="4800" dirty="0"/>
              <a:t>дисплея с адрес 0</a:t>
            </a:r>
            <a:r>
              <a:rPr lang="en-US" sz="4800" dirty="0"/>
              <a:t>x20 </a:t>
            </a:r>
            <a:r>
              <a:rPr lang="bg-BG" sz="4800" dirty="0"/>
              <a:t>и размер 16</a:t>
            </a:r>
            <a:r>
              <a:rPr lang="en-US" sz="4800" dirty="0"/>
              <a:t>x2 </a:t>
            </a:r>
            <a:r>
              <a:rPr lang="bg-BG" sz="4800" dirty="0"/>
              <a:t>символа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LiquidCrystal_I2C </a:t>
            </a:r>
            <a:r>
              <a:rPr lang="en-US" sz="4800" dirty="0" err="1"/>
              <a:t>lcd</a:t>
            </a:r>
            <a:r>
              <a:rPr lang="en-US" sz="4800" dirty="0"/>
              <a:t>(0x20,16,2);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// </a:t>
            </a:r>
            <a:r>
              <a:rPr lang="bg-BG" sz="4800" dirty="0"/>
              <a:t>Буфер за съхранение на текст за дисплея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char </a:t>
            </a:r>
            <a:r>
              <a:rPr lang="en-US" sz="4800" dirty="0" err="1"/>
              <a:t>displayBuffer</a:t>
            </a:r>
            <a:r>
              <a:rPr lang="en-US" sz="4800" dirty="0"/>
              <a:t>[4] = "   ";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void setup()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  // </a:t>
            </a:r>
            <a:r>
              <a:rPr lang="bg-BG" sz="4800" dirty="0"/>
              <a:t>Инициализираме пин 8 като изходен за управление на мотора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sz="4800" dirty="0"/>
              <a:t>  </a:t>
            </a:r>
            <a:r>
              <a:rPr lang="en-US" sz="4800" dirty="0" err="1"/>
              <a:t>pinMode</a:t>
            </a:r>
            <a:r>
              <a:rPr lang="en-US" sz="4800" dirty="0"/>
              <a:t>(8,OUTPUT);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  // </a:t>
            </a:r>
            <a:r>
              <a:rPr lang="bg-BG" sz="4800" dirty="0"/>
              <a:t>Инициализация на </a:t>
            </a:r>
            <a:r>
              <a:rPr lang="en-US" sz="4800" dirty="0"/>
              <a:t>LCD </a:t>
            </a:r>
            <a:r>
              <a:rPr lang="bg-BG" sz="4800" dirty="0"/>
              <a:t>дисплея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sz="4800" dirty="0"/>
              <a:t>  </a:t>
            </a:r>
            <a:r>
              <a:rPr lang="en-US" sz="4800" dirty="0" err="1"/>
              <a:t>lcd.init</a:t>
            </a:r>
            <a:r>
              <a:rPr lang="en-US" sz="4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  // </a:t>
            </a:r>
            <a:r>
              <a:rPr lang="bg-BG" sz="4800" dirty="0"/>
              <a:t>Включване на подсветката на </a:t>
            </a:r>
            <a:r>
              <a:rPr lang="en-US" sz="4800" dirty="0"/>
              <a:t>LCD </a:t>
            </a:r>
            <a:r>
              <a:rPr lang="bg-BG" sz="4800" dirty="0"/>
              <a:t>дисплея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sz="4800" dirty="0"/>
              <a:t>  </a:t>
            </a:r>
            <a:r>
              <a:rPr lang="en-US" sz="4800" dirty="0" err="1"/>
              <a:t>lcd.backlight</a:t>
            </a:r>
            <a:r>
              <a:rPr lang="en-US" sz="4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  // </a:t>
            </a:r>
            <a:r>
              <a:rPr lang="bg-BG" sz="4800" dirty="0"/>
              <a:t>Поставяме курсора на началната позиция на дисплея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sz="4800" dirty="0"/>
              <a:t>  </a:t>
            </a:r>
            <a:r>
              <a:rPr lang="en-US" sz="4800" dirty="0" err="1"/>
              <a:t>lcd.home</a:t>
            </a:r>
            <a:r>
              <a:rPr lang="en-US" sz="48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  // </a:t>
            </a:r>
            <a:r>
              <a:rPr lang="bg-BG" sz="4800" dirty="0"/>
              <a:t>Инициализация на пин </a:t>
            </a:r>
            <a:r>
              <a:rPr lang="en-US" sz="4800" dirty="0"/>
              <a:t>A0 </a:t>
            </a:r>
            <a:r>
              <a:rPr lang="bg-BG" sz="4800" dirty="0"/>
              <a:t>като входен за свързване на сензора за влажност на почвата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sz="4800" dirty="0"/>
              <a:t>  </a:t>
            </a:r>
            <a:r>
              <a:rPr lang="en-US" sz="4800" dirty="0" err="1"/>
              <a:t>pinMode</a:t>
            </a:r>
            <a:r>
              <a:rPr lang="en-US" sz="4800" dirty="0"/>
              <a:t>(A0, INPUT);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  // </a:t>
            </a:r>
            <a:r>
              <a:rPr lang="bg-BG" sz="4800" dirty="0"/>
              <a:t>Инициализация на последователния порт със скорост 9600 бода за комуникация с монитора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sz="4800" dirty="0"/>
              <a:t>  </a:t>
            </a:r>
            <a:r>
              <a:rPr lang="en-US" sz="4800" dirty="0" err="1"/>
              <a:t>Serial.begin</a:t>
            </a:r>
            <a:r>
              <a:rPr lang="en-US" sz="4800" dirty="0"/>
              <a:t>(9600);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  // </a:t>
            </a:r>
            <a:r>
              <a:rPr lang="bg-BG" sz="4800" dirty="0"/>
              <a:t>Поставяме текста "</a:t>
            </a:r>
            <a:r>
              <a:rPr lang="en-US" sz="4800" dirty="0"/>
              <a:t>Moisture: " </a:t>
            </a:r>
            <a:r>
              <a:rPr lang="bg-BG" sz="4800" dirty="0"/>
              <a:t>на първия ред на </a:t>
            </a:r>
            <a:r>
              <a:rPr lang="en-US" sz="4800" dirty="0"/>
              <a:t>LCD </a:t>
            </a:r>
            <a:r>
              <a:rPr lang="bg-BG" sz="4800" dirty="0"/>
              <a:t>дисплея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sz="4800" dirty="0"/>
              <a:t>  </a:t>
            </a:r>
            <a:r>
              <a:rPr lang="en-US" sz="4800" dirty="0" err="1"/>
              <a:t>lcd.setCursor</a:t>
            </a:r>
            <a:r>
              <a:rPr lang="en-US" sz="4800" dirty="0"/>
              <a:t>(0,0);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  </a:t>
            </a:r>
            <a:r>
              <a:rPr lang="en-US" sz="4800" dirty="0" err="1"/>
              <a:t>lcd.print</a:t>
            </a:r>
            <a:r>
              <a:rPr lang="en-US" sz="4800" dirty="0"/>
              <a:t>("Moisture: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48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F0410-F1F0-4479-B788-CD6754DD4C0F}"/>
              </a:ext>
            </a:extLst>
          </p:cNvPr>
          <p:cNvSpPr txBox="1"/>
          <p:nvPr/>
        </p:nvSpPr>
        <p:spPr>
          <a:xfrm>
            <a:off x="6216316" y="1068198"/>
            <a:ext cx="57912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void loop()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// </a:t>
            </a:r>
            <a:r>
              <a:rPr lang="bg-BG" sz="1200" dirty="0"/>
              <a:t>Четем аналоговата стойност от сензора за влажност на почвата</a:t>
            </a:r>
          </a:p>
          <a:p>
            <a:r>
              <a:rPr lang="bg-BG" sz="1200" dirty="0"/>
              <a:t>  </a:t>
            </a:r>
            <a:r>
              <a:rPr lang="en-US" sz="1200" dirty="0"/>
              <a:t>int value = </a:t>
            </a:r>
            <a:r>
              <a:rPr lang="en-US" sz="1200" dirty="0" err="1"/>
              <a:t>analogRead</a:t>
            </a:r>
            <a:r>
              <a:rPr lang="en-US" sz="1200" dirty="0"/>
              <a:t>(A0);</a:t>
            </a:r>
          </a:p>
          <a:p>
            <a:endParaRPr lang="en-US" sz="1200" dirty="0"/>
          </a:p>
          <a:p>
            <a:r>
              <a:rPr lang="en-US" sz="1200" dirty="0"/>
              <a:t>  // </a:t>
            </a:r>
            <a:r>
              <a:rPr lang="bg-BG" sz="1200" dirty="0"/>
              <a:t>Преобразуваме аналоговата стойност в проценти</a:t>
            </a:r>
          </a:p>
          <a:p>
            <a:r>
              <a:rPr lang="bg-BG" sz="1200" dirty="0"/>
              <a:t>  </a:t>
            </a:r>
            <a:r>
              <a:rPr lang="en-US" sz="1200" dirty="0"/>
              <a:t>int perc = map(value, 0, 876, 0, 100);</a:t>
            </a:r>
          </a:p>
          <a:p>
            <a:endParaRPr lang="en-US" sz="1200" dirty="0"/>
          </a:p>
          <a:p>
            <a:r>
              <a:rPr lang="en-US" sz="1200" dirty="0"/>
              <a:t>  // </a:t>
            </a:r>
            <a:r>
              <a:rPr lang="bg-BG" sz="1200" dirty="0"/>
              <a:t>Форматираме текста за извеждане на </a:t>
            </a:r>
            <a:r>
              <a:rPr lang="en-US" sz="1200" dirty="0"/>
              <a:t>LCD </a:t>
            </a:r>
            <a:r>
              <a:rPr lang="bg-BG" sz="1200" dirty="0"/>
              <a:t>дисплея</a:t>
            </a:r>
          </a:p>
          <a:p>
            <a:r>
              <a:rPr lang="bg-BG" sz="1200" dirty="0"/>
              <a:t>  </a:t>
            </a:r>
            <a:r>
              <a:rPr lang="en-US" sz="1200" dirty="0" err="1"/>
              <a:t>sprintf</a:t>
            </a:r>
            <a:r>
              <a:rPr lang="en-US" sz="1200" dirty="0"/>
              <a:t>(</a:t>
            </a:r>
            <a:r>
              <a:rPr lang="en-US" sz="1200" dirty="0" err="1"/>
              <a:t>displayBuffer</a:t>
            </a:r>
            <a:r>
              <a:rPr lang="en-US" sz="1200" dirty="0"/>
              <a:t>, "%3d", perc);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// </a:t>
            </a:r>
            <a:r>
              <a:rPr lang="bg-BG" sz="1200" dirty="0"/>
              <a:t>Извеждаме процентите на влажност на втория ред на </a:t>
            </a:r>
            <a:r>
              <a:rPr lang="en-US" sz="1200" dirty="0"/>
              <a:t>LCD </a:t>
            </a:r>
            <a:r>
              <a:rPr lang="bg-BG" sz="1200" dirty="0"/>
              <a:t>дисплея</a:t>
            </a:r>
          </a:p>
          <a:p>
            <a:r>
              <a:rPr lang="bg-BG" sz="1200" dirty="0"/>
              <a:t>  </a:t>
            </a:r>
            <a:r>
              <a:rPr lang="en-US" sz="1200" dirty="0" err="1"/>
              <a:t>lcd.setCursor</a:t>
            </a:r>
            <a:r>
              <a:rPr lang="en-US" sz="1200" dirty="0"/>
              <a:t>(0, 1);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lcd.print</a:t>
            </a:r>
            <a:r>
              <a:rPr lang="en-US" sz="1200" dirty="0"/>
              <a:t>(</a:t>
            </a:r>
            <a:r>
              <a:rPr lang="en-US" sz="1200" dirty="0" err="1"/>
              <a:t>displayBuffer</a:t>
            </a:r>
            <a:r>
              <a:rPr lang="en-US" sz="1200" dirty="0"/>
              <a:t>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lcd.setCursor</a:t>
            </a:r>
            <a:r>
              <a:rPr lang="en-US" sz="1200" dirty="0"/>
              <a:t>(3, 1);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lcd.print</a:t>
            </a:r>
            <a:r>
              <a:rPr lang="en-US" sz="1200" dirty="0"/>
              <a:t>("%");</a:t>
            </a:r>
          </a:p>
          <a:p>
            <a:endParaRPr lang="en-US" sz="1200" dirty="0"/>
          </a:p>
          <a:p>
            <a:r>
              <a:rPr lang="en-US" sz="1200" dirty="0"/>
              <a:t>  // </a:t>
            </a:r>
            <a:r>
              <a:rPr lang="bg-BG" sz="1200" dirty="0"/>
              <a:t>Изчакваме 20 милисекунди</a:t>
            </a:r>
          </a:p>
          <a:p>
            <a:r>
              <a:rPr lang="bg-BG" sz="1200" dirty="0"/>
              <a:t>  </a:t>
            </a:r>
            <a:r>
              <a:rPr lang="en-US" sz="1200" dirty="0"/>
              <a:t>delay(20);</a:t>
            </a:r>
          </a:p>
          <a:p>
            <a:endParaRPr lang="en-US" sz="1200" dirty="0"/>
          </a:p>
          <a:p>
            <a:r>
              <a:rPr lang="en-US" sz="1200" dirty="0"/>
              <a:t>  // </a:t>
            </a:r>
            <a:r>
              <a:rPr lang="bg-BG" sz="1200" dirty="0"/>
              <a:t>Активираме мотора, ако влажността на почвата е по-малка от 30%</a:t>
            </a:r>
          </a:p>
          <a:p>
            <a:r>
              <a:rPr lang="bg-BG" sz="1200" dirty="0"/>
              <a:t>  </a:t>
            </a:r>
            <a:r>
              <a:rPr lang="en-US" sz="1200" dirty="0"/>
              <a:t>if(perc &lt; 30)</a:t>
            </a:r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(8,HIGH);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else</a:t>
            </a:r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digitalWrite</a:t>
            </a:r>
            <a:r>
              <a:rPr lang="en-US" sz="1200" dirty="0"/>
              <a:t>(8,LOW);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  <a:endParaRPr lang="bg-BG" sz="1200" dirty="0"/>
          </a:p>
        </p:txBody>
      </p:sp>
    </p:spTree>
    <p:extLst>
      <p:ext uri="{BB962C8B-B14F-4D97-AF65-F5344CB8AC3E}">
        <p14:creationId xmlns:p14="http://schemas.microsoft.com/office/powerpoint/2010/main" val="238074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40F4-845C-4776-B77B-B53DFB73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D2C6-F00B-41BA-BA4E-2BC7B160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bg-BG" dirty="0"/>
              <a:t>Системата използва Arduino Uno R3 за управление на всички компоненти. LCD дисплеят с PCF8574 позволява на потребителя да вижда текущото състояние на почвата и настройките на системата. Сензорът за влажност на почвата наблюдава нивото на влага и активира напояването, когато се открие суха почва.</a:t>
            </a:r>
          </a:p>
          <a:p>
            <a:pPr marL="0" indent="0" algn="just">
              <a:buNone/>
            </a:pPr>
            <a:r>
              <a:rPr lang="bg-BG" dirty="0"/>
              <a:t>Когато почвата стане твърде суха, Arduino активира DC мотора (M1), който контролира напояването на растенията. За да управлява мотора, системата използва NPN транзистор (T1), който усилва сигнала от Arduino и управлява захранването на мотора. Захранването на целия проект може да се осъществи с 9V батерия (BAT2), която осигурява мобилност и удобство при разполагането на системата.</a:t>
            </a:r>
          </a:p>
          <a:p>
            <a:pPr marL="0" indent="0" algn="just">
              <a:buNone/>
            </a:pPr>
            <a:r>
              <a:rPr lang="bg-BG" dirty="0"/>
              <a:t>Този проект предоставя ефективно и автоматизирано решение за напояване на растения, като същевременно осигурява възможност за контрол и мониторинг на почвената влага. Той е подходящ за домашни градинари и хоби фермери, които искат да поддържат своите растения здрави и силни.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649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583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Автоматична напоителна система </vt:lpstr>
      <vt:lpstr>Съдържание</vt:lpstr>
      <vt:lpstr>Описание на проекта </vt:lpstr>
      <vt:lpstr>Блокова схема</vt:lpstr>
      <vt:lpstr>Електрическа схема</vt:lpstr>
      <vt:lpstr>Списък съставни части</vt:lpstr>
      <vt:lpstr>Сорс код-описание на функционалността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Автоматична напоителна система</dc:title>
  <dc:creator>Ивет Попова</dc:creator>
  <cp:lastModifiedBy>Ивет Попова</cp:lastModifiedBy>
  <cp:revision>5</cp:revision>
  <dcterms:created xsi:type="dcterms:W3CDTF">2024-04-21T07:01:09Z</dcterms:created>
  <dcterms:modified xsi:type="dcterms:W3CDTF">2024-04-21T07:47:04Z</dcterms:modified>
</cp:coreProperties>
</file>